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FDDF-0D89-8755-1361-1E7C31AB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8650E-3C65-E54F-D9BF-2EBB792F6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FC322-2C79-7D68-DFC1-693DF3AA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A235C-D1FE-CDBC-959D-32133692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3B3E2-CD0E-C1E3-0044-AD216641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6911E-9239-874B-6BA1-8515E20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D20C80-8D3A-D5F5-6A43-AFDED335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52EAD-E5E3-BF6C-DD25-E4E43B9F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CD102-C20B-79D4-4785-46D7BFC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D9C8F-2F45-82D6-F4A0-F1E611D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653AC8-27A1-7772-7AE2-A1900931F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9823C-F947-E4A8-D68B-469AF3611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05502-40E7-5FC5-87FD-1125ACB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37885-A76C-9207-2E90-ACEE610A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F1D73-DA19-3BCB-DC10-E2FADE48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CC1E-D9D2-A19C-F430-2A471D03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BFC50-E5B8-2435-86AF-EDE40768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8A3DA-0E16-AAE5-0899-EBE9F08C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84BC5-D880-105C-297F-4D52DCA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1F275-83C6-AFC7-8888-02DF952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774-95D0-4D58-A8E5-04F226C0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D4E92-2165-E233-52BC-2410F8A0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F3CC8-0F13-632B-EF7A-4F909E75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CB687-831F-B39E-2528-169D6529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3054-592F-7348-4C8D-EF1E793A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6C07-45E6-8D07-18F2-64970C53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98108-60E0-76FE-44AB-4936DCE9D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DBC6E-77CE-36B2-3D2D-F7FD785D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22E75-83E7-8FB4-DEDF-F3DBF46D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23E0-18AC-EF46-FB4B-4BF29B97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71200-110D-2137-4BFF-1C805F0C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5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E0530-4760-D68B-72DA-DCBD39EF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0D89E-DE91-B221-88AD-83027218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EEA48-87EC-DF6F-9F40-07546592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ACCA4-9D5A-FDC5-324F-ECD8642DF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97EDE8-D95E-EB6C-805A-0F34068AD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13A9D-F37A-2B68-D39D-0C7E9603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6ACFA-F385-79C9-E9A7-9A1B32A0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620EBB-CCE8-8462-B6AC-FC8A31A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5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E57F-55CA-E1B3-8791-FE1E2E58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C7A49-B548-BBC9-43DE-BBC578B5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4BB18-B8C0-2227-D6A2-DF61EFAB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FAE3E6-E5F9-D1CE-079B-29E1459C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3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90EF5-C363-AABB-7B99-62125E3F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77984-A9F0-965B-ACFA-CA6FE5CE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A2FED-56CB-1309-10E1-32305262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0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92E32-A363-FFFA-9892-6C8C48DA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62B13-1F3C-D4AC-32F0-BD23AA41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C3BBE-8C1B-6D07-D9D5-A480C0B2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F775C-3204-55C2-F2C5-8A1D1992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6DB2C-A6E2-4014-8665-1049A064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4A80D-3BEA-B874-D0E9-482DD6B8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1629-1247-547B-8CA0-47904D88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5E5C2-9894-EFC0-284B-2C8B8CAA0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8C04A-70E2-8542-A0E4-D72C8136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EC3FB-36C3-F598-4B8D-758726A2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035DF-B077-6C1E-3F1C-7858CB24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14A24-4F52-6142-0A4D-3ECCFDAB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73B4D-B498-1E46-9802-5D762B87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D3156-176A-E8E3-D627-6F112989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51E68-42CD-826A-BDD8-CEDCF754C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A971-129B-4295-9CA4-13837B64B5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AFE82-DACC-59D3-39B8-F65CDB17C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93759-13DF-F3E1-874B-D977196F0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63C8-7F4F-4C6A-AF27-96171EC4D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2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210" name="Picture 2" descr="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1235" name="Picture 3" descr="9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2024-03-10T07:02:05Z</dcterms:created>
  <dcterms:modified xsi:type="dcterms:W3CDTF">2024-03-10T07:02:05Z</dcterms:modified>
</cp:coreProperties>
</file>