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58C5-695B-3945-3725-1A8345DCC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DC504-1EF5-4ED3-F0FD-00C355C4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F0FCB-BC95-AABA-C01A-DD2A2B50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F006D-8BE9-AA73-7940-C359980E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1B04-EDC3-F72D-09C5-21BC8C02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1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8196-15A3-A415-FDAE-3C65FB62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3272A-7AAA-9EFB-1674-9FECA441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FB6A1-A420-F579-5C5B-A46FB1D9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533D3-5968-1B12-6C29-062C9A3A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BC5E7-33CC-CDDF-A03E-EB93A890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DF9FB-2745-B2BC-910E-75C9E33E9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371E3-2F43-8F08-69D3-B621A8FB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CEC03-EA33-DE33-51A6-A954D143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60D29-E628-C62D-FDCA-A1BDE729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7D731-CAEE-EEEE-E87F-72F52CD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7195-ACBA-FEBF-B6EE-1AD52E5E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A22A7-C7BE-2B4E-62C3-391FE3DD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CF08-240A-4754-D836-A8C2012D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4FC65-3795-DE4F-8EA6-B0A38DD4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2D48E-078F-4F73-E4D9-FAC774E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E7C2E-F049-3A28-C292-3CE8C752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6EF0C-4890-FCFF-0EFF-E9FC8DD6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9AF3E-8F6A-7356-1DCA-14084695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39981-5091-5CA0-FA86-CC851DD2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5B3B0-CAD0-1DBD-F206-C2984AC6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C1CA-E643-13E8-E8EA-7BE836FF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00EB2-F2AE-2F92-2777-CB8889D8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512EC-89CC-8534-0F6A-0B4CE7EA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2FCC0-765B-5DD0-FEF3-2A7C4C89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6E141-0627-70D9-BEB4-E459ABE7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E2CA3-D089-9494-F07E-F94DCA3D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8C99-D6F4-667F-6D81-E2860167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F50D4-0A13-018E-EC13-32600FC8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22F1D-2973-9215-B26D-D3713AD1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142CB-6245-EA26-0379-3D96C090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2E5B-DF54-3634-DC6F-7E101500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8683A-57CC-C540-56BF-D22EC544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5E268-3D06-2E5E-1E20-D92BE4DB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8D92E9-9608-4A50-8C62-4536740B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33D47-2F6F-5314-3FFF-833446AE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11791-3246-67FC-5E72-07F17D3E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DEE24A-0566-A51F-5112-E546D0F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7EC319-DE1F-21F8-C465-D58DBFFD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9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2C0494-C60D-06A7-9339-46497D77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5B8B8-4516-667A-5A80-837BC031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A7598-4937-BA66-B7DA-C2EAC007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5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84BC5-9634-57E5-BA8A-EED2A885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20AB7-98D6-0F07-30C7-960B4AB6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EDDA4-0C86-0E92-E0EA-6848D24D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02C3F-BEB1-99D7-3512-757D04C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50995-95DC-E7EE-D798-A7ECF897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D9843-B94F-A7AF-2A0F-82B9A6CF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A5C77-C9A9-A20E-C8DE-3ADD3FE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50EBDD-D1FD-46F9-0D61-BB4CB71C3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AF6579-C7A8-E7A3-387D-0CFF51C3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F096B-E2C4-C2D4-3AAA-182C12AC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D9FE1-1798-396D-4150-F1041779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42EA1-1192-3D0B-4997-71772967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1C6C83-4F31-02B0-7121-FCFBFDCF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9275A-4655-EA97-B267-F67E3AC9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94289-1E53-1235-F396-4E9CBFEF6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BCA3B-9737-423D-B33C-ABDC4C60E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3FAFB-572B-7C51-52BC-216AF9D7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90E5F-4FFB-12D5-B852-671DD1E32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8E5E-FA1F-4AF6-9AE0-34144E48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0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8" name="Picture 2" descr="9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2024-03-10T07:02:16Z</dcterms:created>
  <dcterms:modified xsi:type="dcterms:W3CDTF">2024-03-10T07:02:16Z</dcterms:modified>
</cp:coreProperties>
</file>