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C3187-26CB-D2E7-56F9-2F36A2398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2416F8-90FC-D801-C1B9-14FDFD210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FFA67-E2EC-A048-6999-25CA76D8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8B4-E5E9-46B2-B66F-98997EDA6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57F68-6927-A06E-1AD4-ABFFCB74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A86E5-DEE2-1B5F-5CB8-F704F380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0A3F-A0C5-4F9F-8ABD-CA2DE1D95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6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5D88A-07F4-242D-8B51-0045A93D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6CEF43-9DDC-E765-92A1-E45060F61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04813-33C4-77D2-F4B6-432DFDAB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8B4-E5E9-46B2-B66F-98997EDA6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EF887-9E10-58FC-32D3-CCBD2966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37D16-FC80-BB3F-58A7-880F5E27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0A3F-A0C5-4F9F-8ABD-CA2DE1D95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0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B5150A-3C9E-EFF5-0992-029054798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D2B146-8AE7-7728-74E6-3241D0DCC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96072-F0CD-EDDB-E235-CDB4376F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8B4-E5E9-46B2-B66F-98997EDA6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A9662-4A02-2F4F-A997-916B88D0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30B3A-D37A-0BCC-6A2B-BE531817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0A3F-A0C5-4F9F-8ABD-CA2DE1D95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8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EA2A5-8BA0-A8C9-1468-34EE89B3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6C357-26A3-485B-75EA-C36C1370A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14752-39C1-8287-E346-D9E2E8A7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8B4-E5E9-46B2-B66F-98997EDA6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9B3DF-BA14-FDE7-488F-D52CD699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F9288-E7E4-AD70-E61D-E7902977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0A3F-A0C5-4F9F-8ABD-CA2DE1D95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08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A148C-D450-CF46-9DFE-684D41E8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E29E92-B2B9-434E-8EB6-28E2F505D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0D05D-F113-D03E-F2E5-9F5A5AD6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8B4-E5E9-46B2-B66F-98997EDA6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72205-1D0E-0F29-A71E-4B321A48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EE075-3C3B-E63C-0D3D-2B93A395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0A3F-A0C5-4F9F-8ABD-CA2DE1D95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7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73FAD-7454-35EC-511B-91CF5032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E807B-938E-9026-AB18-47D877675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7F3EDA-0803-4ACD-73BB-BCAA48209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AC9B1D-01BE-6269-0E8A-10B2B74D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8B4-E5E9-46B2-B66F-98997EDA6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D2922B-0DEE-A00B-926D-3C83E5E6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145BD5-7780-6699-D40B-7D1732A0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0A3F-A0C5-4F9F-8ABD-CA2DE1D95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15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91B51-D23A-D3F6-15D0-9E5D9382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8D459-FEFB-4909-A41A-529C3B183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2A8C35-D89E-1292-D1FC-898DB8561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B3181A-A293-9FC1-26AC-C3483D83D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670B51-A355-5A33-FE8A-FCDAFC781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2DEB0B-1772-72BC-6FF7-0FF9FFD4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8B4-E5E9-46B2-B66F-98997EDA6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8FD465-E15F-6862-C788-922602B4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6C4B72-1096-7A2B-2CFB-1DF91FEE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0A3F-A0C5-4F9F-8ABD-CA2DE1D95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02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6A6B3-E4BF-FB66-AED8-C4A69033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566CD6-3661-8709-950F-DA44E3D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8B4-E5E9-46B2-B66F-98997EDA6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45C6A4-A69F-24CF-D39F-A97D238C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2A4F64-CC70-0323-24DB-4F0742E2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0A3F-A0C5-4F9F-8ABD-CA2DE1D95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98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C9E260-25BD-F0CA-E84A-8713EF53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8B4-E5E9-46B2-B66F-98997EDA6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C0E989-1A47-91C3-EAC3-A49BDFE1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68512B-309E-66D4-AE97-ECAFA8B7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0A3F-A0C5-4F9F-8ABD-CA2DE1D95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FF313-FBD6-35AB-992E-13EA575A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432D6-CC1A-CDD4-70AE-081547330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183ACE-00C0-2106-A9FF-E68F2435C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4E9BE-BD1C-677E-6E31-6B929BB8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8B4-E5E9-46B2-B66F-98997EDA6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8426A-63B9-3BCA-AF55-895E4F5F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DCB5B-F9BA-B0B9-8CDF-0E6F362F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0A3F-A0C5-4F9F-8ABD-CA2DE1D95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8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EB320-B4CA-A2A0-008D-08811483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F204C0-2AA2-A37C-635F-F5602FB64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4FF079-2FA1-9824-DA39-D6C268168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BF809-9942-A907-2130-879A6CAF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F8B4-E5E9-46B2-B66F-98997EDA6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95B65-3234-F800-ECFD-37E5E448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7C24A-D22F-1C39-3176-DC00329F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0A3F-A0C5-4F9F-8ABD-CA2DE1D95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0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2568A4-5C77-F9DA-A372-769DF137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9384D9-3C9F-885B-F9CE-E8FCA0ECE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544D9-FCF2-E98B-448C-861D97D1A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5F8B4-E5E9-46B2-B66F-98997EDA6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D4371-D2BA-D22F-46E1-6BB279A0E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5E3C2-DB23-0500-A195-7029B2B85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70A3F-A0C5-4F9F-8ABD-CA2DE1D95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4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2258" name="Picture 2" descr="9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2024-03-10T07:02:27Z</dcterms:created>
  <dcterms:modified xsi:type="dcterms:W3CDTF">2024-03-10T07:02:27Z</dcterms:modified>
</cp:coreProperties>
</file>