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D1499-A61E-0107-82C4-3A63ED394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09B85A-F6D7-2D12-46CD-B7101ADB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466AF-F22A-D9E5-E43D-1FE44B8A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9EC27-F35B-9794-EA16-0FF55AB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33FD1-B004-5C43-C6E9-FADD1ABF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7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715C3-5DFF-29BF-7604-98046A63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968C79-DC4F-4051-2C8D-562353029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4C46F-CDB6-3C54-7F55-1B5397D9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1CB66-8495-7851-6A91-E9A2BC22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1D8B4-E4EE-7860-87F5-989BBEC9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5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48E542-5C83-CFAF-31BA-7D9AFF91F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CC821B-6E8B-65B5-8373-9BA2A2EC0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5A1D0-1830-F015-CB09-A48CFD81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BFCF-64BC-5C28-589F-F15F41F5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DBBF1-358C-7F7F-B25F-73575073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7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8088A-FF55-72CC-206C-09BC8DA8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708E7-C35D-9CD3-7DB3-3E6E8D2D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D6FC7-F6D2-8C48-5056-F18CDC8B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C271E-D23C-E698-A412-4B12E033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757F6-835F-5250-42C0-DFDBF016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6F08B-EB99-7742-EEEB-F0393CF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5D0BC-EA80-113C-7E95-1ABBDE2C3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661D0-E764-0D68-C7DA-AC5B03E9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2E531-A95E-84FD-BA46-88A8FE62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F8753-6D16-7B92-9BD5-4A765BC7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2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56BC1-5863-4AD2-59D8-2E9F7E47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E4988-12DD-A588-B781-21392FFEF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C4FE0E-5329-6228-B84F-39C62578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47E46-0238-C1FA-F5ED-896D64EF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2E560-C7B1-3165-7333-1DC4B5F1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70E00-71C2-F757-DA27-DB84B30E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22CF6-69BF-293B-CDFC-21DA455B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6E510-8D11-14CE-A7A0-3119CFE2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8FE3D-ACE9-4621-5159-0630167D2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6508DA-3939-AA18-49F6-E67B40A33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181F8F-309F-B7E9-0697-A9E6F520C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43A4DF-D7E7-EEF3-F2E5-2A403EB4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181420-E67C-655B-17C7-B09C375A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75567C-1410-8B45-FD86-2F171FB3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9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7C392-3415-65AF-3CEE-E89FC483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A152E1-6257-95B3-6952-708653A9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52EEC4-F0D1-0914-C8F1-6E91A43B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040F1-3D98-5686-96B4-0348A715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1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CCE372-7E5F-6EDE-0EA0-1E35885A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393023-0356-AC56-79B8-37CBDB59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39734-7E2D-EB45-E735-BF458A33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66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62D38-F56D-2375-2C10-4EC2FA7E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B7331-03E3-E75B-7B87-E1AFA55F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68C207-5C73-5B09-A6E8-178BB8406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32290-32A5-C875-1308-223A52D4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D164F-47A9-72A0-1469-EE919722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BEF50C-BCBC-A773-0DAB-A8E82FDA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77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6C1DE-7F21-6CD0-FECD-86E68088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B9B565-9614-7683-B4C7-F8CC9E289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C8B174-6081-78A8-2E13-1A22D43A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1160A-CE14-6E2D-C625-A297420F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898E8-DC41-92CC-858D-6110711F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285FC-71C4-E241-E5EE-C473CEAC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3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2838DE-E8EE-7587-BCD7-A38A49CA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6C15F-79DD-7B70-D71A-C872B3E42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B786A-42EC-9E36-6B80-79C3B35CD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6081-992F-49C0-A4E7-1E27806187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3468E-92A6-D589-ADC6-C77E1613D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A549D-8E72-7F79-823C-1B58757B4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8ED6-4A7B-4C21-952A-EBDFAFF0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9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2024-03-10T04:31:17Z</dcterms:created>
  <dcterms:modified xsi:type="dcterms:W3CDTF">2024-03-10T04:31:17Z</dcterms:modified>
</cp:coreProperties>
</file>