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2425-7FCE-8CE6-3416-A3E14803E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74AA39-CC14-18E5-1B2C-042211D01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7780A-E28E-B799-DF4E-8D1CBBE9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52822-E4A4-09BB-D9D9-0A487F12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94B5E-4E2E-5472-FEFB-0A1E57F7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4B809-AA02-67DA-F714-3CBA72E6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39F3F-0F32-0B82-0AD0-DDD07DF5A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3E440-30AC-126F-E18D-867EC12D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A425E-849A-91D8-9AA0-94075CEC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271A3-9136-827C-A3F7-C524A764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2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E43610-BB14-D9BF-BFD7-BCC138096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46CBEE-95F2-79EB-C210-B7660E58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2F9C5-32FE-2765-BD52-2242B1D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B8BCD-72AB-9A75-DBDB-79DC58EC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3E120-B746-37F3-213C-DF6D86F1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7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C61B9-5962-7ADF-96FB-2BC98029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B3B18-3B3C-E548-F1C0-56849CC9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DB593-EF9D-5FA7-36E2-7772A312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681E1-9206-2BB8-D399-92DCE626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9337-18B0-CA3C-B63D-798ECE3C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324C9-B37F-36B4-4843-70996B6F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1836A-BC66-D1FF-FF47-1C1CB7DD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36F18-1517-04BB-92BF-FE8D7807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6A9D6-4B6D-7FA0-D407-43849AC6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15774-9854-740D-F6D9-BB54B8E9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CD9B8-8299-BDE6-AA19-399C1E6E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9C533-7EF6-DA1A-9DE3-0C0D32248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4E9FFE-B8C9-1B28-72BC-EDBA39183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E7922-156E-5A4B-83FD-EE6A6B70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F4FCC-8F0E-2969-AE4F-7EFE0711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5CA81-9281-F8B8-2211-55FE96BD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1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CB493-8A72-7E36-DD64-556F090B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B4BD5-C322-E9B7-76D9-4FB28730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988359-9980-3D29-2020-6F2C2102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E4ADEF-38CD-EB82-A187-34BC3BF09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5F6058-E4DB-14DC-0328-36AD10DD2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3095EC-4BA3-D36D-E730-E1D84D90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4C199C-C2D7-CA47-6C30-7208F6EF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BE083D-3349-7BB0-9660-9911F8E7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2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E4280-055B-5F52-61AF-3018FBB1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CED2B2-DADD-BEF7-58E8-79F618FF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1C0CC0-19E9-BEE9-DF7E-DBE7FECD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AD27D-8578-65C5-4640-3CF50E0A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6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72C5D5-13D3-D00E-CE93-25D8D3DF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70B33B-31DC-2802-53BA-E812BB41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893B0-3394-B515-F415-B9777752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13762-0A90-FD17-556B-C8B35A03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EB1BF-204C-EA36-1BD5-0AF1FEAAE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B02E1-7F00-F34E-6703-14A73CEB5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2161C-33B4-64F9-E2FF-E2F6FB0F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D698F5-D240-6DCB-20BB-9A606A7C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3436B-D6DB-27F6-9F1E-FE99CA7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8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E71B5-9ED9-397E-61DA-3E692E93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D58C1-24A2-B61A-A5E8-8249031C8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45C04-FA52-430D-2CA2-FCC4AAB6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8E65D-CFF9-EFBF-7AC2-36522496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D6D12-3614-9C21-97B4-8617644D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130D2-9FD0-F699-8708-42E59308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F5D25F-6AA5-D954-039B-D5898CC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3C51C-AD1A-3A7C-5EC9-45C1EFE8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E1980-B8A4-49A0-C417-8FB714660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CDB1E-CDC6-4AD0-B2F2-0521A4CEA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41762-894B-D337-0020-96D21C74A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B7EBF-1A1B-00F9-BEBB-3ADC04AD8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89C6-68F8-4741-A613-D16CD314D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8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354" name="Picture 2" descr="9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7379" name="Picture 3" descr="9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2024-03-10T07:03:00Z</dcterms:created>
  <dcterms:modified xsi:type="dcterms:W3CDTF">2024-03-10T07:03:00Z</dcterms:modified>
</cp:coreProperties>
</file>