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9A611-B827-6DBE-7FCE-72A3344F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38A55-5239-6A28-75A8-B9C0A502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CC35-3AB8-77BD-CC40-1D7E68C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85ED4-06AA-6652-5D3A-3EBFBE12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628E7-7850-008C-CF57-2F56FD5C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CD40-11EA-1F36-8462-A412D00F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47A60-558E-B122-5D6D-F2E4CB25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FFE49-CDB3-8768-C15B-CAF7597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C6918-74D8-3E38-E876-529028D5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E60C0-F2B2-BD2F-0A0E-57A982F4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7FDB01-9284-41A5-F5D8-B0DD30263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88DBF-D1EE-14A5-DDD7-9BC83E6D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FADEB-C261-B5E2-487F-A8978426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8D79-8903-B11E-3D70-E0C21AAD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8909E-F16F-37DE-CC6F-C2888A61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1423-5FE9-5672-4C0A-E66DC1E1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F6B03-DAA6-2B32-64D4-3177F829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E67BF-66AB-C143-D3B4-361D1176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E9594-4AE1-CC54-BA3E-BCAA40AD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DA0A1-6F6B-2EFA-0EB0-E597B557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5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84AF0-23C8-E534-EB70-CEFCFDEB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C822F-24DC-C012-16BF-C675A36D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477A8-E3FA-88E2-A557-4B6DF323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0A3E0-4E54-EFE0-D26A-D7203D74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F25D0-2521-0D7C-EB9A-8B7C0CE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7C2C7-C7FF-944B-26F8-F9067EBD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CAFA3-8D8A-8500-59DE-8FB863B43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B4E80-7250-E91E-779C-2BCED615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BD120-E4B9-B387-C44B-ABAEAE7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860ED-B84D-D554-D060-EE2EBD6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0BBD-A6DE-EE48-0C56-D50321B7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89B8-1BD4-E66D-B9FB-E5DCEE47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001E7-CB71-CB5D-610A-158BFD09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DC8E-2418-DCCC-5A11-757C3567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084329-96DF-180E-B935-F250B1672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B5BA49-A12A-4185-E21B-84E603B61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076DDE-3806-D761-84FF-8810847A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B6893C-4FC1-116B-8F52-6A61005E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CCE02B-4CB8-9F6D-7E6D-BE0E32A4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1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0903-8A3E-7825-A9EB-7B65EAA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E6FF2-9BD1-A02F-96C4-C516A932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12360-D56D-7C0E-89CB-34D9EADD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49EF8-2E7D-DB7E-7052-005F9816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1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A83232-485C-8D54-461E-2548520D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A6F7A-A466-1A31-BB3C-6EEBAA4E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C35C0-BC5A-892A-DBF9-AD054845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BC2F4-295C-A3F8-A127-97B4FAAE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51338-6BBE-2E23-3422-55997133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6A35C-2D99-EFA2-0EC5-5D0C1D36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6389B-8EC0-9FF6-543A-620D0CF3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36377-15DC-396A-2B02-BAF5210B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47E6D-AC23-1B2E-7036-BCCC72A7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9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B00E-2E4E-C862-309A-8D460F80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E2099-0FB6-8530-E8DE-A4D571EA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7DE8C-A52F-2A78-BDF2-F25C6388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3A607-0608-CEB3-89BD-0F2BFF15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A0527-0D20-5D88-1D40-EE79CDBA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08BCA-07E1-7B38-2EAF-BBEEAC6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B0BFC1-1BA9-0FF7-D295-30BA0AAB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FF845-5B01-653E-5148-A533AA2F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B4886-B279-DFA3-5F7D-773EFE559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7554-6CB5-457B-9879-2A4ECAC887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FC116-781B-7917-9EFD-676C768A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76E9E-BD74-5968-E41B-2ED94FF68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C396-9F2B-42FB-84D9-923FACDAD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402" name="Picture 2" descr="9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9427" name="Picture 3" descr="9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2024-03-10T07:03:22Z</dcterms:created>
  <dcterms:modified xsi:type="dcterms:W3CDTF">2024-03-10T07:03:22Z</dcterms:modified>
</cp:coreProperties>
</file>