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08DFC-4C47-0BD9-EC39-8190C4A48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862D44-B01D-AC59-52B1-4B5E61EB7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000F8-C5F4-BB45-32E9-47DBEF350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1CF2-3F80-44BF-813E-5152FD74E9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EC83DD-941D-F53F-BF25-03D68CF7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044BB9-24F4-9A33-432E-26A37CFF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271C-82D6-42E1-A2A6-BB5793729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28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D3117-0BEA-DFD8-2C0E-97F0491B6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9935F5-A7B9-817F-D20D-161D1488B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066A8-1886-958C-A1FD-B87A177C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1CF2-3F80-44BF-813E-5152FD74E9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3E03E-1D13-FC81-CC0D-F6508294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8E737D-D539-2E26-0A8C-6732CF40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271C-82D6-42E1-A2A6-BB5793729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11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4232D6-3B63-65E1-4E95-37E08F84A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BC92A3-DAFA-9F22-3571-AA18FA5B3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53AE8B-9535-A01B-C838-35BBD627D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1CF2-3F80-44BF-813E-5152FD74E9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141381-F849-4380-5A19-EA96D164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3B3AB7-6E4C-8C0D-9A00-D3BEF770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271C-82D6-42E1-A2A6-BB5793729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13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D24C8-9860-BBA4-47A4-521E6A60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DEB4D3-D6C1-C0F5-BD13-CBE0EA5C0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54EA8-A2BA-B053-9C32-9770D54B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1CF2-3F80-44BF-813E-5152FD74E9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EC5C6-8D0E-FC06-833E-FF971F97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1F446B-E9D9-DC50-9D46-54BB8896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271C-82D6-42E1-A2A6-BB5793729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90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CC8BE-FE87-347C-80BD-2D2767A7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AD21FD-6562-F9BA-C462-97C67CDBA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C02B8B-EC16-3D23-4CBE-A190A04A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1CF2-3F80-44BF-813E-5152FD74E9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EA11A2-D026-77A4-96DD-7762B65E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ACC003-0238-7C13-4ECC-0F2EFEC9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271C-82D6-42E1-A2A6-BB5793729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98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12CC8-2F25-23F5-24F2-D90F53B9F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6FE57E-43BE-8DC7-CB9C-4252BC290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019FD5-F448-A4DA-8224-8489FE1E5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A8CF19-F50E-EB73-8017-0EFB3C28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1CF2-3F80-44BF-813E-5152FD74E9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0D50D1-F772-28FE-23BE-CA7CEE53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D47171-921E-2917-797B-BB14483E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271C-82D6-42E1-A2A6-BB5793729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43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D2159-4586-79D5-71DD-BAC6C5F1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AA709D-2892-FCEE-702C-C28DAB417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E4F6D4-4EF2-1D15-0F54-5B3BE3353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D5728F-FF39-4A7E-BB21-DC4970E18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65AC2B-8C45-81FA-657C-79FB673CD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1BE7D8-8DB9-0BAC-B116-90EC1C787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1CF2-3F80-44BF-813E-5152FD74E9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E21E3B-5C90-A5FF-9D30-D13E2A81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946303-5E25-C907-B2E2-B0D34FF6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271C-82D6-42E1-A2A6-BB5793729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9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FC085-323F-9AD8-0067-DE79B052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A4181D-7CA8-0BE2-C724-8A343F831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1CF2-3F80-44BF-813E-5152FD74E9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C26D8C-7269-8650-2499-4C3A60E4F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27BDDA-D3C8-47A4-C760-B38371691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271C-82D6-42E1-A2A6-BB5793729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54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6117EA-B6D5-A55B-AA04-07B18C16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1CF2-3F80-44BF-813E-5152FD74E9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7BF51D-7FD4-8934-9916-FDBF7AB0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F01312-EF2A-0BFE-1AD2-2C97864A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271C-82D6-42E1-A2A6-BB5793729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76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01FE5-2638-8799-3B56-7F3CF12E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847A3-5F89-450F-139D-4E624F92D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C56954-7447-4755-4EC4-F04BB9BCE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227596-FDE6-EA50-40AB-997FA5CEF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1CF2-3F80-44BF-813E-5152FD74E9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8D99A-5277-850B-8299-1156CDEB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CBDBDB-49EB-D8C2-FCBF-F1A3C1A5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271C-82D6-42E1-A2A6-BB5793729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04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49C4-4669-E923-F60C-BB7FA25E4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7F6A95-86E1-C099-BDE6-BC7A4D8A5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9D3EBD-8467-1090-94D2-162079009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26752C-26D0-9E6B-FAB5-5ABC4F6D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1CF2-3F80-44BF-813E-5152FD74E9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C4619A-1FB0-FADF-AFA2-26BF7C4C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041736-9842-B8A5-D7DB-36242564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271C-82D6-42E1-A2A6-BB5793729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89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45000E-B28A-46AB-B633-88E61A297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136B0-52DE-4162-1D71-4E7643ADC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36443E-2B33-70D5-5D67-E1F7E505C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E1CF2-3F80-44BF-813E-5152FD74E9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149482-4F03-1328-E012-5A043AEDC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9EB8F-69ED-D210-1DC5-35AA300EB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0271C-82D6-42E1-A2A6-BB5793729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23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0450" name="Picture 2" descr="9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2024-03-10T07:03:44Z</dcterms:created>
  <dcterms:modified xsi:type="dcterms:W3CDTF">2024-03-10T07:03:44Z</dcterms:modified>
</cp:coreProperties>
</file>