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BEC41-7B1C-3380-6DBB-670BB5F3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D60C6-EB9F-E9B9-8568-B77A331E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30A52-6F34-A799-38E7-99E2B93F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27DE3-FE58-460E-C98A-6CD0AE5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7D901-C999-ED51-1936-73C174D6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4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F3835-EE5C-B3BC-8F9F-27340E21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925AE-B5DD-9836-5B6F-C20BC24AC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23502-3C70-8E54-89C0-74CA48B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E60E2-92CD-4EBF-CB54-944E1B73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E3C94-96DB-DD1B-5442-5C1812F3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2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5914B8-F7E0-9703-B31E-6E295A4AF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C35B3-79B2-8D8C-D0CF-F49CBA46B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60988-3D94-7634-7E71-6AAE0C48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7CA37-819F-0318-DCB6-790C526D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3C3D6-44B4-3877-122E-2B6E7250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D29F3-D55D-28B3-6F2B-106BA26A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6DCD7-AA67-EE13-6C36-54EF0272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2994-6992-0B22-0FF5-BFE13E84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5454A-7386-7985-4314-450EC052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674D9-D8A1-F247-0168-274FE4D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1C7EE-3E6E-E211-3DA8-412800B9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48FB8-869C-E8CF-8465-43F53401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26CD8-4D94-D873-0DBA-492D26BB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091BA-9F3C-BE58-0F77-32D6EC9B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153C1-6651-08C9-17C5-C9BA3C1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9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9A28-2B9C-1725-D4E9-4A075EB9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21991-ECC1-4FE4-C801-FEB2B94D3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35477-8BC3-A4D6-130D-1F8ECC28F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E0BBB-14EA-CE88-D71F-29C39309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67681-14A9-EB17-B83B-4F4DF058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5E9F4-C561-1CBB-AA43-E7029AA3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88152-EBE9-BCC7-DE45-6B248354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FA0F7-6BEB-24DD-3680-55768D4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C73C5-EAA9-60D4-05B7-4CFE6BE51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8DB5-B542-E3EF-B730-F3D203AF4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FF96F7-D3B7-89BB-3A6A-6F0485F67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A01CA1-F74B-78C4-964E-3E120B48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809891-482F-9116-0C87-F7F341D3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482DA-E631-39EF-F57F-079DCFDB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16B67-2606-71A6-50B4-D321D27F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9EC099-9D90-5B52-E91A-8D19B493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21896-7D79-5CE0-E324-0BDDFC83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07BA0-A004-B7EA-D411-77275AF9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8078C7-AFF1-138F-BFAB-AD4AFA7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401767-8E2B-476D-8C0C-2F57F77A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D09827-F6A1-EC1C-0228-D275228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22E1-886A-A9D1-2B33-FB974C47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27546-B224-4AF9-D6CF-A0BFCF61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C0EE3-B7C8-4300-6D38-2D98B7E8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AA817-9F05-0C8C-AB79-431A5D95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F47BFB-25F5-8CA7-3C32-9109D415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FD9A05-04BF-5507-D4EC-C34995F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3052F-4247-2FF8-574A-FBC35B6D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5BC55B-AB35-C09D-7B9D-E68A96456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C31280-7FDF-9F29-C76D-522C6642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226B3-56A2-C620-4925-9263D6A8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0552F8-0E8D-E630-3533-E9BD111F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C0DE8-7A3D-CFDF-0B42-41C3BF93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8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2842C-BDFD-C6A2-DE2E-1818934E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A1E62-E522-D983-61E9-D3028950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1278B-BB90-F5D9-4637-F6831D6C6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7B63-3422-4CE3-99FB-83E073D0F4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93476-6710-0273-81BA-F6A603D3C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76485-8BFC-D9E2-627F-412290A4B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E43D-02CA-4044-A561-AA8F7316A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450" name="Picture 2" descr="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2024-03-10T07:03:55Z</dcterms:created>
  <dcterms:modified xsi:type="dcterms:W3CDTF">2024-03-10T07:03:55Z</dcterms:modified>
</cp:coreProperties>
</file>