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97AA-35BF-7BFC-D0D9-D7219060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BB2EC-658C-0A5C-5021-D5EBB6704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F2017-EBB5-92AD-F13E-D67A27CA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FBC3F-B70D-EBD3-5565-AE7AEE88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CA585-0C00-C867-DFA1-D48D8A82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38D5-1777-C2BA-E7C7-1C0E5F4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DE70C-41C5-E7ED-587C-9A8E5189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E29DF-BEA8-7EF8-99F3-44E07308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25352-7212-76A6-BA8E-3A64DFC6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F2373-0A2E-FCC9-2F97-E0DB62E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2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F731DA-EEA1-3C60-123C-15B0B0FA3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DE341-C769-D2A9-15A8-09D3C6613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6931D-7527-A0CC-3338-98168D49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80E2-EC85-9C9E-607D-69E56B65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F7C4B-9BE9-7986-04B7-6C467B0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4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EE2A-AA34-BEDD-84C9-4EADEDB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B439B-21E6-E808-6257-961966FC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D057D-77F9-B22F-0B3E-598D2EF5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C301E-8D06-4641-4F86-6628077A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09B52-7D6E-F2C7-C6CE-6F545CDA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1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282BD-8CA4-6C82-DA9F-7E3592B8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07EA7-C1A7-FF58-9D06-A3031E66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5C759-B637-A334-3A39-CE037787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9DE9F-7E65-993C-9378-1DBE7B2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B11B0-A559-E35C-4827-924FDAB2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3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1938D-CBF4-EA57-DF47-B03FB13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CEE3B-5AD3-66E6-943B-47D0A107D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6BF29-559D-06CF-4D02-C4CFDB5C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D4A9-1C9D-1179-384C-2B843456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A5585-3366-9F9F-4B78-F98031EF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A3B19-0D74-1BD4-9B71-7060477D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0A6D-205E-2989-8FAF-DF4F79CE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64CFF-CB9C-85D1-B751-73F35D1B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49628-5650-38EA-23A0-B44EB4DE1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03C945-F61D-34C2-F3A8-EBFF12ADB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2DFEE9-5599-FE4F-205F-C9112CAB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645073-04D8-8831-1438-DCB9B50C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62FBDB-EAA5-0017-2B0A-4BEF9DAA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FC115B-FFB3-6B56-C272-791451DE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16D96-BFA7-9366-61A6-C07BF692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3F94FC-7321-6855-340D-B0F4F2AD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707279-3D67-B8A1-CC00-9601EF21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FFE92C-C600-A7DB-91AC-4E3B9127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0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70477-0CE2-F0F1-57A4-2663F33A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B076A7-7BC7-B406-02C4-2256103F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D1349-1029-FD9C-2CA4-58BCEC3F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3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25C6D-ED6A-99F5-7903-D6AB6B7C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B1CA7-342F-F806-C17A-C1DBB919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376A3-B36F-4A41-1170-02B51DA2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DE138-C9D3-0670-26E9-47948FE6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2197C-1ADC-2207-3754-8C417BC3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D43D6-7B6C-251B-C764-7EF51EBB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7E1F9-45D1-A2DE-F860-A46846DD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68E474-FFC7-E01A-D739-508947D1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775EC-76EC-7623-910B-A581B755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4969B7-1BE0-FED6-E1BF-80B738BA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4B474-ED40-8EE9-7B49-06CC0ACD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6FF9E-00CC-9E1B-67E1-AAA4742B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5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C682E1-BD5B-5173-B8DC-779FC3E6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F4224-3F4C-2F54-0283-96531498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B4AE8-0873-9B67-B21B-7A5A3E50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396C-AFFB-4A37-B23A-BBC9ADE21D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AC885-C10F-E212-EC90-37851BDB3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F8315-4351-026C-5267-CE800B07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E78A-6B53-49F5-A32C-261A1242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498" name="Picture 2" descr="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2024-03-10T07:04:17Z</dcterms:created>
  <dcterms:modified xsi:type="dcterms:W3CDTF">2024-03-10T07:04:17Z</dcterms:modified>
</cp:coreProperties>
</file>