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5DF63-A94E-682F-18E9-84CF4F98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9DA1C7-1EB9-D6CB-65D4-5D1DB0FCE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8F98A-B8F1-D913-3B47-F3CE6B87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330C-1AAF-456B-9E3E-70F460201E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9B238-C4CD-23CE-7ABB-A2CDFDEC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4832E-DCDD-5959-AB23-D0500905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CEB-721A-4291-BE32-41026B6C5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9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7B293-CABD-96B2-2259-7C341C35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1074DB-CBFF-E4A6-7C50-C4B95DCDB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2B6C4-198A-A996-60A8-33CABEAD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330C-1AAF-456B-9E3E-70F460201E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A15F3-4F82-8704-595F-39EDAD7A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2C7E4-3725-E423-B0A0-9DC16867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CEB-721A-4291-BE32-41026B6C5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3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959C7A-BE6D-DDBA-56E7-461219123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0023A1-63EC-8F75-92B0-FD1096E55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E08E2-B3FD-2E0E-BF3C-7304CBE3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330C-1AAF-456B-9E3E-70F460201E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9A93B-10D3-98B5-2B62-268B92A1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56F0F-2CB6-EE4D-77B5-BDC8BDC7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CEB-721A-4291-BE32-41026B6C5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0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9FAB2-0A46-0B2B-C0DB-1614DC6A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877D7-CFFF-1BA3-8434-69CC8386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2BF8D-7B9F-172E-473C-40D82707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330C-1AAF-456B-9E3E-70F460201E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65AAC-3DDD-0421-6DC3-9BEFE63E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37FE8-9814-2A1D-9C94-C1D9F393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CEB-721A-4291-BE32-41026B6C5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8C5F6-6EF8-D22A-0A20-8BA3EFBB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A51AA-B950-0FB8-7FBA-218C3C79A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CE183-9557-B0BA-67BF-54CC54CA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330C-1AAF-456B-9E3E-70F460201E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06CDB-CE0A-887C-4600-3339D9A5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97931-B243-1605-E051-FB7B2198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CEB-721A-4291-BE32-41026B6C5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8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2C12D-0E05-D67A-7BF4-B9738F78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E43AE-9666-D5A9-880F-790A7C2E0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FC3D94-6EA2-15AB-0C11-521CD2698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18839-0AF9-5831-E651-3B22A384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330C-1AAF-456B-9E3E-70F460201E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E4CF19-1126-23B4-273D-BD2A74DC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443D5-EDBB-2E39-EBCF-9981CAA9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CEB-721A-4291-BE32-41026B6C5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1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56C34-C043-E358-F5C6-FCD7020C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FAA4C-EA75-5113-CD58-BF133FEF5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4DD80A-3E3D-972E-D28B-7792363A0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527C3C-9E53-1AB3-94A3-2EA1714B8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34EAF-8E6B-7D64-CA69-9243A392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500E72-D70F-FB47-1837-CFE76FB0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330C-1AAF-456B-9E3E-70F460201E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B92E81-E0CF-7D91-8018-9574B685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202357-57EC-A630-882B-CD8BA69D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CEB-721A-4291-BE32-41026B6C5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1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717FD-CA18-E834-FE2F-066BF2E5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F77335-86D2-4CDB-98B1-EA3524B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330C-1AAF-456B-9E3E-70F460201E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8B7B54-BF86-449F-5A89-9E8FC617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D3E2AC-4666-2310-AD2B-15D97E62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CEB-721A-4291-BE32-41026B6C5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78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EF03D9-FF31-2647-E27B-9FB609B5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330C-1AAF-456B-9E3E-70F460201E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A4292E-0B7B-E93C-C04F-E2620A3F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7EE60B-BAB2-A729-4EA4-37E07A37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CEB-721A-4291-BE32-41026B6C5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8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ACE60-2912-387F-342D-92B7B6B8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9BE64-09B6-F7A6-EFD2-CC25EE72C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55BA3E-F0A0-14B1-70E2-1265C6C88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4756F-6669-6417-F4A8-E1F42F76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330C-1AAF-456B-9E3E-70F460201E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750C1-0421-DA72-CA9A-E1600A9E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EDEEB-15A8-1731-EE0D-FF663F2C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CEB-721A-4291-BE32-41026B6C5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0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7FC8E-D7A1-CBCD-5EB1-448F1049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CEC7C2-E881-6D4B-D0AC-D26179E67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2DEB50-0C63-343D-6C83-84C523777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3000F9-15DD-9714-85E3-07C2C363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330C-1AAF-456B-9E3E-70F460201E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84332-CAF3-FC72-AA32-532B9D94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9DEFE7-B2AB-4914-71F3-B6A3A304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CEB-721A-4291-BE32-41026B6C5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20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9D15CB-5EF6-DED5-89E6-2DEFB33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92D48-C3AE-985C-AD73-B3E802B3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BED9D-3C37-4A5A-8FD8-7C211F848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330C-1AAF-456B-9E3E-70F460201E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3D09B-F2D2-4B08-21A4-53BCB1E43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886AB-1115-54AD-5188-9F967DCE6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43CEB-721A-4291-BE32-41026B6C5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7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4546" name="Picture 2" descr="9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2024-03-10T07:04:28Z</dcterms:created>
  <dcterms:modified xsi:type="dcterms:W3CDTF">2024-03-10T07:04:28Z</dcterms:modified>
</cp:coreProperties>
</file>