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D0CD8-67AE-7A8B-E271-BC24F7F0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D9AC-2F59-F84C-9A6A-4B0FB081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ABCBA-2A8F-ED24-6427-74529C2A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2A8D2-9D30-0741-5181-BE755D4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BA69C-C544-CD0C-DD7A-6C4CDF7D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6FB51-F20F-B4E8-4AAC-13F05FD9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3A5C3-5DF5-BFAC-F431-61F00E51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E3AD2-E44A-5B24-0DFF-AE9F4788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AB8B7-E9CF-8846-D261-1A5C658F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9FD63-C0B1-F495-A566-C806875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4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B25D17-065B-173C-0BCD-A176A4E3B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0A034-F656-BA31-62D9-8D8C893A2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52C1-18BF-59AD-2D1F-FB77DDA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2FAEB-6024-EC53-A036-3EA9B64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056AB-22CB-462A-1645-B3E03B0E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089F9-55CC-495F-2DFD-FF3F29CF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9FD01-0D9B-3840-2660-BCF0EAE0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A9A53-A849-646F-0BDA-1E00C567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9C9A-3E76-E1B3-2F9E-87E109C1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9C84F-848D-AB59-442A-035C61BF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5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7663A-8F86-FC9B-C8FF-E87256BF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6D586-D7D0-6C8D-FFEE-3BE0187A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3A470-FF1A-27E7-96FB-8D6A509F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9EFEA-7816-3CAA-7151-CD738C1F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F4F72-7A6A-4C25-C2F4-663C9B66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2FBB-3507-942B-1C7B-E1ADAD0F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E610F-D85E-4995-8537-F9BC7E1D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72902-C6B2-6740-ED8D-CAB12625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AE725-A177-6E2E-C913-12F59847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4C712-0CED-67B8-1790-3FF9F474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3849D-C6F4-89F7-0D7B-D3D067F5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BA61-4A3E-7B92-AB49-75666E7C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A2F44-3E89-7464-260B-87823B22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D082E-1E4E-1599-1725-D5B5D089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93AEA0-3E79-F1FD-364E-2349E5705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F1C465-FCA3-B8E0-23E1-22E548D5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E7AAB-C1D9-E5F7-1A58-5D693F2B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6B2A01-38A8-3622-501B-F940C534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FEF3A4-5E64-061F-BBE0-CE1F1F87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80D5F-0E31-AA49-65A3-5C871EB8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A5864-44E2-1B8C-EDF7-8B530C4B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E5C09-E335-2C68-BCA0-D75D6953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736B1-EBC2-F387-5C8D-DD6FACFE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2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7B880-9169-2A9E-FDB5-ED7A5AE9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A5EB0F-506A-7B27-B884-795D3EDB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52075-C2D8-14C9-FAF2-04D9775E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B5D2-5565-CE81-FBC6-8CA23A22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D0ED8-AB8B-6EAC-9A72-778F194F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29942-071E-E71D-3147-4E2145FF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832B6-5CF5-953A-0F75-63FBF20F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C39A4-951E-444F-A3F4-BF2E0B55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8D3C1-5C31-A3FF-E355-00ED7D94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5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BC59-E16E-DC54-EA32-BFCC139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4E24A6-7CF1-E4F0-1860-F1587BBE8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3EE73-358A-1B63-74AC-CE626D97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A9738-8164-BE80-F191-ACF1477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D6DC7-3167-6965-54FB-4C9271C9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560B2-877B-E4B6-1BA1-C74ADCE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9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DF063-CC4B-8C77-A489-4D492206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AD59F-C493-C6A6-9958-F6A9DA54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5B6A9-A5C4-019D-96C5-D206FED79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2D56-A046-4686-B442-52507E690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E6C0A-0C1F-A482-3530-A3F89E35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50199-CA72-F57F-93CD-B87C8BE5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A698-7DFA-4EE4-9A11-50FD5EB0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5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 descr="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2024-03-10T07:05:23Z</dcterms:created>
  <dcterms:modified xsi:type="dcterms:W3CDTF">2024-03-10T07:05:23Z</dcterms:modified>
</cp:coreProperties>
</file>