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78523-5218-6536-B42D-848964FC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C05A5-A023-F4D3-37D2-5D0ECA47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EDA60-119C-F732-E49C-B3AA4E46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DAC83-77D6-7B6A-B2B6-F335D7F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54492-B5D1-37A0-D4E5-8847B22B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0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D2060-C51F-40BD-E967-91DBAF2A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85FEF-8B82-6462-9866-434F2279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3E4F8-7F3A-EE38-9399-C16036A6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5D72F-9E23-1253-4406-BF947ED2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1FE56-8077-3855-F1A0-7EF0468B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5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4AEB3-1F30-572E-E320-A4A211F5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C98B9-9143-0C4B-A7FE-891658B8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C48EF-8943-9AC2-B76F-A90EFE0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77B03-4767-D79D-FD82-A5AAB4F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965C9-BFEB-8F3D-19FA-0E46C305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8F95D-3E63-E4D8-8073-D7E7F7AD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721E-E824-0B36-3C6A-4E23C708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C028F-CECA-250C-D60D-592D87B8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3A820-1EE2-2DAE-5177-5818A23D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6306-72AC-AAEB-F1B4-39440B43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2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D68D-E69A-2D38-3A4A-2D67F4C5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F3228-3A75-0AF3-6487-92988C09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BCDF2-9625-6094-ADA7-4535C833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BB3EF-FA2E-E691-F296-55B98F16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30F9E-6E76-B8D1-F484-45179728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63276-9C73-9FED-35F0-7350456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1EDE4-1337-8FC3-0038-2EB8A7AE6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ADD72-6112-8AB1-1129-53A42642E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B843F-4EBC-35D1-AE08-6E90B4A4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4C8EC-C567-0727-B9AA-B0E2367A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0E823-E467-700B-67C8-5D1DB1A1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3524-9B01-F5B6-C19F-0A5CCB1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D5CF7-49A0-0E34-1B53-6CB20198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CAAF5-2DBC-B244-2C39-E6EAB61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A9DB0-8ECF-89AF-70E0-343BB5FD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F26DE-62D6-FEE8-7D08-E1AFC3A49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9BB54-CE97-6F0A-076C-5C73BB7E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A5E7A-43E7-9AC2-8F54-B0DBA18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EB7E04-C20D-4C1B-6653-9E7ACC83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BC5B-3679-1FA8-55EA-F4FBCD8F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DE663A-F644-687C-A308-4DCDEB1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65247-8A69-EB39-1C7B-AC847630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F4117-19B7-BA8A-6418-5B5CDFE0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B7CC1-75CC-AD97-737F-D669026A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26D9C-A855-1F4C-F1F5-ABAF063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24D52-A2B5-6A1C-B1CC-C0E5601C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3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52C0-AD1D-995C-B3BD-FD2DBC30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02F5-5F59-8F21-03AB-C33DB7BE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6F1760-E582-C5FF-AB43-CAFAC510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9E575-38B5-5834-FEAC-51972FAC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2982E-747D-982A-E1D4-084D07E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A85E8-20C2-26A6-0030-C1FD96F9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4F03C-D823-20AA-0EF0-22C5446F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4086C-56B6-BAC9-24AA-E1A85F5A4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C06E-A5B6-544C-6F07-88000652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A60BD-A01A-414A-755B-0B92E69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F0C75-A189-881A-F832-52E7EAB8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43479-0C4C-F830-EB9A-308B2A60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8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8AD45A-53AE-279A-F8E8-B01B7941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E5F5A-156B-A956-6C6B-9749F166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BB7DE-1BF7-4D1C-F885-175DB804F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0127-47C3-4BB6-85CF-23A6BE72F3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26002-8DC4-63C5-19D0-AE53B087C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6DBB0-D930-7721-659F-FB78FF8D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5F14-D01F-4C21-9DC7-CF8218BFE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 descr="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2024-03-10T07:05:33Z</dcterms:created>
  <dcterms:modified xsi:type="dcterms:W3CDTF">2024-03-10T07:05:33Z</dcterms:modified>
</cp:coreProperties>
</file>