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C56D-3C90-CA4B-05B9-D1216514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BCB33-AD5A-E2A7-ECBD-DE395BCCA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A791-3AD9-5E39-2A3D-468F7F3E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4804-DA1F-A734-6384-77C8F640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D1AA1-5654-D8BC-9B08-86964B40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22EC-57E8-0B81-93B2-94A61064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CE84A-648F-76D2-E5D0-C382457B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D3795-21DB-884F-D217-32B56DAE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FF3A7-A086-7A8F-B46A-F33D8C35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B371A-A6F1-7495-C7C2-F5F47B2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16E20-8805-720F-7BFE-04C7717C2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F6DF9-37EE-B6EB-4108-EB2DFB2A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FA95B-0178-A94C-A7A6-32316C6B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9C987-8936-654F-FE54-42EF9D5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096A5-E998-6D77-CBE0-781449C2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851C-E394-3EDC-52D1-F92D5920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4A8E-5791-2587-A8BB-51A3D09C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A267C-4C3C-47AE-3E9D-E5E3D207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A321A-CB48-4136-9360-B4035AED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A430-F256-B9BA-B69A-FC32E14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5A9AB-CE81-8240-480A-677E6F91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2A90D-1141-3AE2-4DF4-38E59FB7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0F025-B40A-3DF4-3A76-995AD8A0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B6D81-797C-80B1-D7A1-FB695784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A0CC1-DD60-FCAA-6C26-6526140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AC87A-726E-04B2-29A2-6DE4092E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2FC92-AA49-A5FC-A01B-E2858C3BC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511BF-8F87-6716-7427-C3F62D4A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0247D-0365-B5D0-C969-5AF5B904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BC922-A67D-6682-030B-D42426CB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645D8-B2F9-5927-DB90-D24EE528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C1D3-D8C0-7D1A-598F-1614B99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C874-BE3C-A56F-7AAF-8E6C2945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41C99-D98E-3C8E-6A51-EE71CEC2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E5B1B-FA4B-86F1-FB51-A7B08E1F3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54865B-CC69-432B-8210-87A7ED35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03CA4-A361-5C1A-1222-FEE0DDE5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97558-8933-1F85-94C3-2EEC62AF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E4FE2-C488-C0ED-2A54-32EAA750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6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73E4-889B-F507-9494-E91BCD5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3EBCC-0484-371E-094C-23E3DEF0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B6FD9-DCF1-8AF5-88C3-80596BC0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E7461-E54B-1F09-B8B2-173FD785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C8AC4-2D6D-B9D2-FEE5-64D86EA6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F6D07-E73E-704A-5EE2-5B29EB2C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BAFE0-46FC-50FA-9053-4D8E43EA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1D931-323E-7ABE-6EC8-BE8D394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6473F-9528-F415-D1E6-AF7553AC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DD8A7-3B10-2153-18B5-77497E7E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DC1F0-B306-4565-A940-EE78D0AF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BE263-D2E5-4CA6-DD18-446D4777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43197-5B80-5CFF-5041-4CA59540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56717-2912-E47D-302C-F74948C0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6FAA30-E7E4-0B2F-E213-F609E4FDF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5F06D-BAD5-95C6-128C-264FBB5D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16358-29CF-95F5-9F2E-0414C65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529A9-518E-2510-B67D-319196B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E531A-B682-C569-15C9-714E6050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D2A19E-9970-A244-B7C3-6FAA8015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DDE3D-4FD5-2D15-85CA-1F9063F0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6158C-DE33-B39D-79B9-ABACBB9A3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1A5E7-3E6C-43D6-AF10-058CC5BAB8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157FB-7AD6-F60A-3CBC-58C7AD23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113B6-9FA9-B56D-C545-731F5D244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5741-F4C8-463E-AE66-D1FB873E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 descr="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2024-03-10T07:05:45Z</dcterms:created>
  <dcterms:modified xsi:type="dcterms:W3CDTF">2024-03-10T07:05:45Z</dcterms:modified>
</cp:coreProperties>
</file>