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784CB-61AB-60F0-5E72-57974FBCF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787161-0C28-2112-F6DF-65532D77A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A236B-EFEB-E947-EA45-855F910D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1286-4C3F-4060-B04A-104D23F2E1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2E553-B57A-BD39-C5B7-33FF1F91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10129-48BD-A076-7E6A-ED54A0DA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81B-8EEA-4862-ABEB-241FB4F8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9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884E5-6400-B477-1F97-EF0950B6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DEA5A0-4C55-6D3D-AEF6-E127C8F65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A436B-02B4-F395-12F3-95190F84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1286-4C3F-4060-B04A-104D23F2E1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F33FA-50C1-B2A4-3935-8966B79F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2581C-8ED5-6B0B-A0CA-93605BF4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81B-8EEA-4862-ABEB-241FB4F8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28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5F078C-FAA8-828C-4EAC-A1AECCD18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8DBA16-1BEF-CA26-1E72-C57B6F46F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55E8E-7AAA-49F2-2BFF-26F73962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1286-4C3F-4060-B04A-104D23F2E1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34E47-5330-AB16-BCD0-F457BA1F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F6BEA-FA40-DAB5-AE14-8797CF80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81B-8EEA-4862-ABEB-241FB4F8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2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7D734-9242-7AE0-0F3A-903ECD0B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C90AD-84DB-E99D-75A5-19B0A023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2FEF2-107B-8B4F-020F-B7D17894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1286-4C3F-4060-B04A-104D23F2E1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AED6C-FA8E-2578-27F6-817DD656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512E08-C12A-33F2-F463-0F5A94A7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81B-8EEA-4862-ABEB-241FB4F8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8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FC8CB-6D7A-5F49-D6C4-4DC71CFA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CC4B8-C330-4A8D-0F9C-40EBCBC9B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5E0A3-D59F-7689-05D2-39CD0DB6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1286-4C3F-4060-B04A-104D23F2E1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0E4E9-BE92-8854-18BC-AA9DAC9F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DAB76-48E0-2C9E-F3C1-1B612A73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81B-8EEA-4862-ABEB-241FB4F8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FE64-527A-2EBE-6B3A-E22F17E2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B2C09-5007-3EF8-B9A9-BA9A70D58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DC9D87-460D-0DF5-B2A9-CC76A97E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EE0665-BE25-F53E-5C0F-3655EB36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1286-4C3F-4060-B04A-104D23F2E1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0C220-56FE-52D7-04D5-1BBFB50B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550287-F79C-69A8-1F7E-29C8F579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81B-8EEA-4862-ABEB-241FB4F8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0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A6CB4-0842-CEA8-A5FA-6E562FE2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A849A-EFD5-735E-31E2-8BEB2C6E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A6A8F8-709E-3294-1979-868FE8D86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FEBE34-BB38-B845-F895-D9FDE2419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ABC61A-6616-F1EC-B4D7-83B747034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674CE-2EB2-4E2A-976C-1351C99C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1286-4C3F-4060-B04A-104D23F2E1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E5FA69-22C5-BEE3-3B9E-D22A94E1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22D44B-AEE7-FCD1-506D-DBE8BB43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81B-8EEA-4862-ABEB-241FB4F8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18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F3BBB-AAA0-4F0B-F704-97AC2D8B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D389A4-86F4-0B24-007B-139CA08C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1286-4C3F-4060-B04A-104D23F2E1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9B853D-6749-9F39-9BB7-F96A13AA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CEC9D0-430B-9F48-E83E-FFA09B30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81B-8EEA-4862-ABEB-241FB4F8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4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310499-C919-8B36-8790-F6EB7D25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1286-4C3F-4060-B04A-104D23F2E1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BAF887-5393-C764-1E4B-593E8DCD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D38C4A-D510-880A-AF34-95803A1C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81B-8EEA-4862-ABEB-241FB4F8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33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7F2E4-A316-5270-C98A-B93B141A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91C5C-6CBA-1019-E12C-5BE64B98E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8B2DB0-8249-C475-3451-79169AA22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8B7E3-00A9-AE79-FED6-CAF9DF2C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1286-4C3F-4060-B04A-104D23F2E1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D824F-78CF-A28A-DCFF-FDD98AE1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3CF3F2-6C6F-CDAB-9F47-A2279E71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81B-8EEA-4862-ABEB-241FB4F8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9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00342-5BD7-B157-F6FA-2B18EE00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A18971-24D9-535D-402B-AA96A8F32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D53348-FC11-B716-3003-A91FC82DE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94D0BD-80A7-D56E-FC00-39B9FE03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1286-4C3F-4060-B04A-104D23F2E1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520E1-A25A-7991-0682-BE0148F3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381BFC-F56B-2970-4648-C39DAF89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B81B-8EEA-4862-ABEB-241FB4F8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9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6962F0-0027-357C-4510-9826799C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858E7-1CDD-D4CE-E0DD-0CF41A1F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29BDD-8C7C-6A7D-D45F-A0C77EA67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E1286-4C3F-4060-B04A-104D23F2E1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B76A2-0C65-D076-E662-795DFB437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D1182-5C8C-1478-E806-92D3B6A4A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8B81B-8EEA-4862-ABEB-241FB4F8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6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2738" name="Picture 2" descr="9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763" name="Picture 3" descr="98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2024-03-10T07:06:07Z</dcterms:created>
  <dcterms:modified xsi:type="dcterms:W3CDTF">2024-03-10T07:06:07Z</dcterms:modified>
</cp:coreProperties>
</file>