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F70C7-7AD5-3F39-984C-4ACB23DC2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2DEB31-934E-B951-439F-8A0C9CBF4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E6635-0535-091F-8377-6FC66074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BA457-C297-B030-A057-89AFC4EA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A2A84-B494-C71E-E085-CEA65905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2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5748F-42C3-12F2-15A2-BE9375EC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53EECF-5FC2-5925-D2BE-5B617A005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28958-ED0C-7B10-00F2-1DB9BF8D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03AF0-D8B2-12CD-AD55-127D372F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1D809-C40F-81AA-4436-EA0AE0A3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0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7B5156-BCDF-929D-3533-6DC3CD711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41A047-F3D0-9EF8-175F-81A7EE77A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723F0-B86F-C4E0-7BF6-F77276F7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70A52-EB5B-A200-75FF-F1E473DB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C58A3-81A7-F765-0DE6-D6013D88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87494-C326-2398-9164-D9233CD5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82B03-411D-C071-A7C2-E2BC6E69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268CA-1E2E-0E44-E850-6D6602D5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93C94-7224-E05D-BA2E-8DB18A73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78B50-F299-81EF-269C-5ED38573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6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305AA-4805-94DB-BCE7-BE0B3D7A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E5BB1-C554-05FE-5C6D-AA8374B35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2D172-CE7D-9748-676C-2287D13D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49B84-AA31-4AD1-9A7A-300A2F0B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12B28-B4DC-6DB1-6A42-548EF48F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40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3E37A-447E-A106-7D53-223E4B2C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5128B-22FB-7B92-79A4-169A004E0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8BDD03-EAC2-2986-3859-C93D1A24F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4DF11C-5980-1057-7E4B-3F164303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E31306-1E7A-5BD8-C6CD-EC1FE92C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CE9368-CD5C-4BBA-796D-CB433E15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840F2-DACE-D6F0-7531-0EFDE02A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1289BC-3426-A083-B571-5E593050A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4D76D0-4B55-4293-83D1-E9211B4E8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03232C-5083-31B7-49DC-BA92678EF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7F95D-B1C7-7774-DA11-4F5601D24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99AB5C-8410-93A8-EE2F-46D28F81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FDCDC3-AD88-EFDE-EDF9-5B9904CB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92884D-C8B6-69E1-686E-C7CCC6F9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2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4F553-CC88-CBD1-415A-47C03A6B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FEE3E8-8A67-8339-F1C7-B0599834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0FBF42-B035-15C3-297F-736A985D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F2EF00-97D4-28EA-1661-95AFECB6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31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9F0AAE-C463-A762-64DB-B5A74F2E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0C7A53-90E4-BF84-B8DD-E75E5AA9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D5BAFB-8067-A4AC-0C74-C72F00E6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7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A181F-7423-C2ED-504F-2349AE1D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27B21-FDAF-C61C-EC7A-B2D6BE574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98F0F7-B60F-E3F1-CF6A-9D24B71B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3B306-53E3-EA46-FB31-9AAA06D8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D06AC-1805-6774-A85E-3941586A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DCC32E-B366-505C-59B9-615AC09E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4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1E4FA-9920-3439-AD2C-657A0F0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A7B1BF-E1B1-D46D-E525-2F4D79E9C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15F39-E5FE-127E-01A0-387E72527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262920-60D9-F8E3-0A42-D4716084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45D745-39F1-71AA-18C4-3A242A67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7097DE-49D5-B248-FD35-ACA9E275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6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D4F3F4-3372-55B1-977E-1307AB9B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6F3AA8-2B2E-F2EE-01A2-51E990ED1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800CA-3CE3-37D3-C088-3136E3171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7402D-DEB5-8973-ED33-95EBF4366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6E780-9558-8AA9-40FF-1521FD41D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 descr="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2024-03-10T04:31:22Z</dcterms:created>
  <dcterms:modified xsi:type="dcterms:W3CDTF">2024-03-10T04:31:22Z</dcterms:modified>
</cp:coreProperties>
</file>