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64A8-0C97-EA8A-485A-D4AFD510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DC6053-D849-C838-72E7-D30CDBD6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85A6-F55F-293F-A96D-045513B0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69FB1-B40B-8D64-F437-9435B326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FA58D-757B-638C-A927-FCFA8C4B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84A8-5780-7566-7CA1-34A431F9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42461-8A92-57FC-9C62-5B9A61A0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834C6-F1E0-BF07-5615-FF7FBA24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CD609-DF82-B3CC-433A-69CFB368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A12B4-921E-4B3B-3EF0-B0505B7A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5222C-4F39-5434-A904-9B73E27FA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F14DD-A40C-A439-0F7B-A7FDA653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7BBBA-3081-CC90-36A5-C372DA7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910BC-0B9B-8458-5505-A36C39FD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1D010-69EE-A314-032E-43B659ED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5C6A-7E77-07BF-D1DE-378F304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09C9-2CCA-A929-BA7C-6EEA9EF5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9FAF-066E-7549-60A1-921713EE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F35C0-0D27-E067-9599-705B16B4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D7E5-5D94-B670-CB36-4173BB14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CDE18-0DB8-62CB-6EF0-8DC4277A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BC033-1D83-5AE7-20FC-6E5396DC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80471-12F6-A69D-C0EB-807BCFC8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A7EE-BA2C-E878-7BC5-D283A5D0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3C827-9AEB-EF5B-DD63-48779C43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AF5F1-F879-6038-38B5-67513385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FF123-9C21-8B9B-19EB-F52B853EB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E7432-CC07-D4B7-5C00-E20323CB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5D7A6-29C5-EE1E-EFB1-8AB165DA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B0A48-197A-08E5-A2AA-8BD60E60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1CC4D-BC86-C4DC-0309-DF2CC370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162B-1CF8-0681-E263-227A6E54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1E15-8ECA-EAAC-4E88-C2C2D2ED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44E6C-E8B6-8BD2-F33C-A25892069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C41070-DC5A-6DA0-B80D-84B1576C1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85A955-4FC2-228A-846E-7B39AFDC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59257-FA0C-BD5B-35B8-D51DEBE5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3E3F80-7AA7-C0FA-D8A7-803BCF8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33B58-A51B-EC18-DD85-D6B1E1AC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8F85C-6203-7B6C-8C79-3D9A7B1D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58B5B-F0A6-4216-12D4-CEC48857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4F7D3-2827-4560-BCC1-B685BDC2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C1567-95AF-CCE0-AE84-2CE375D1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BB271-CDEA-B6AE-49EB-884F299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B7644-4BA6-2907-5ED2-DFFF7CE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67CD0-7033-5667-EF8D-5A95ED9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AD835-B3BD-1F71-E2B0-13379C0E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42A58-3BDA-99F7-2681-6A58A89B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A61D9D-CE3A-83BB-71FF-EE9BAFFF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243D9-FCE8-D083-0847-3AAA4A2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8EA30-2966-FBDC-A0AE-FDEEEC82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393F0-9EC0-79D5-0A8A-888538D7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6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DBF2-D0F2-78BF-47C3-C443E0C5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8CDA9-02C7-0F9A-49CF-B5D3216B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E800C-A500-33DD-C108-D193E37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4C635-DBB7-1F43-E337-308EA0A7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9CB47-9686-E1F6-6D8C-859FFCB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48E19-65B9-BB67-1E34-F626B0A7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300490-F0CA-C52C-106E-4E7B115F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69E9B-87E9-28EE-F697-78697009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5D132-6B6E-4948-9F3A-76CD39A1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F537-17FB-461F-ADA4-9FF4B9BEA3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516A2-4292-DB95-9AB4-3BE7EB1F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5B81-A6AE-1035-1D3C-C42AC27B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02B2-6097-4865-AEB7-FAC45814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 descr="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2024-03-10T07:06:17Z</dcterms:created>
  <dcterms:modified xsi:type="dcterms:W3CDTF">2024-03-10T07:06:17Z</dcterms:modified>
</cp:coreProperties>
</file>