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6344D-5756-55D6-8D28-6DB35049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96471-D540-B8A9-CF7F-2B605438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ECE57-531F-A385-EA4F-6CB07B62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A5078-B0AC-047B-DAB6-7F46F479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05198-0F55-D285-3E23-AA3353C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105E-4E7A-244E-94B2-971BFD87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9C46D-AF6B-2114-1A2B-FDB343EC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C788A-0CB6-E65F-FE5E-4C64131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B0C0F-060C-692E-D3A1-0E1C635A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1A913-6328-B133-F06C-0EC5683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7398BB-D75C-E67D-85F8-1AAF58F9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F216C-D4C6-63DF-4558-6C6DC636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FC24-638E-AD24-6605-36E942E3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5BAB7-636C-548E-F87F-F709E999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EAD7B-7E63-5114-13EF-3827DE03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8F24-6D69-18C7-5AAC-B58BA16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9CCD4-F24C-276A-CF46-472E6FDA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C3D7-E2B7-12D3-20BB-10F9D0F6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EAECE-B438-36A2-DB00-F3BC3CE0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C9904-58FE-8FF4-CCAB-F689FC19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B992-9F9E-6371-9F66-5AE45E0A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D56D2-187F-2272-0056-BBAD8432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F7F65-AD4B-9928-A1CF-8B63738A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FE77C-6FE2-71FA-E741-3E1AE083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D7BB-EB50-7D81-02CC-09AEB9D8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7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97C3-008A-1914-1C5D-5C65B989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6E873-4AAB-7FDB-8BEC-D959A528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207E5-9833-D71C-A3E0-E920AA2E7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F4171-9B31-28B9-D069-CEBBC0A8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DDDB-E04B-3391-2CA2-F636B148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57C56-DFFB-DF91-ED1C-B6509381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4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559A-AD5D-4531-C35A-45C0DC7A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DB7D0-38B4-02DA-3F68-E5C98891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7B8C5-DA58-8AF7-FF03-68A25603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9BD27-6CAF-0E88-56F7-DBE81B0D3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BA715-D7E0-7E27-15DA-B30646653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8320C-C577-7A97-BEA4-65EB428C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6A116C-B317-15DD-F04F-F9627A4E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38C2B-EA83-6176-64AC-95A4F78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0007-95E5-52A4-6BF3-CB49F9ED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77027C-9E06-64D4-6DC4-94BF34A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7ECDA-24EF-8172-2177-BBEAE227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E4203-30FA-0F10-2094-D2A802F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331A4-73F6-A8BF-FB09-CA60118C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A4EB5-B2A2-0111-E222-D6E1A75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E826C-A0C7-EE90-714C-6456063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C524-80FA-4DFE-F03C-15D4B4BC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3D942-BC94-FA11-A4F9-B557BA19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1649C-F4D1-2102-CA37-D92458F8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D14F6-DB13-7420-FE68-F85A7D08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FA799-5D45-4CD4-EB07-D68FB81D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B05B4-CA80-BC7B-10BD-C3A56EE3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73B6F-23C4-5692-E41E-A647FBF8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C06B2B-F724-F6F9-C11F-A264A3EB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7644C-C50F-1350-D9D9-0F5FE238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1E456-43E7-5F0F-455E-D1A86C0F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DB7BB-CE88-C96E-738A-5C15282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CC9F1-A281-58BF-CCDB-FF7738F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D4E9F0-8F1E-2390-5FAD-74ABADC1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1AA70-8982-7525-91C1-7BF4C89E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0F7CB-4E05-A695-F6CD-F3E4A9AB4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4A3-7C48-426E-98B6-5D755670D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5B733-0225-D5EE-F55B-0021283F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4E85-4D05-4F8E-3940-1472C606A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ABF-0B41-494E-9A63-4370CE143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 descr="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2024-03-10T07:06:29Z</dcterms:created>
  <dcterms:modified xsi:type="dcterms:W3CDTF">2024-03-10T07:06:29Z</dcterms:modified>
</cp:coreProperties>
</file>