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91DC5-1F64-526C-74EF-8271B341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614A09-B212-F73E-D113-C05920503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ADF60-7DC3-C2B9-C39F-1DB410C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0ACC1-7CF9-8CF2-C07B-41010C7B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A5644-14DD-23CA-5E5A-307C307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48386-8234-3634-FA94-0D1A186B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F50A9-BB97-32AB-A7FB-BA243D7B5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76F77-7279-A248-D6F8-B427314B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EF982-F30C-E777-1B43-4A0D3880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AB2AC-A059-7AF0-6DF8-23DC7143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79EED4-8F4A-6D9E-9827-5EB9BD532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A037E-39F3-B4DB-5675-E2FAFD3A3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C36DC-1454-4C27-8369-9B748D0F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F6BAA-3302-166F-C0CC-BB49E62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8681A-C65A-D360-AD0A-1CF579B9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8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F5EF3-E2EF-12BF-89F5-1165F0E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600CE-E44E-5865-1836-D4908938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C8AF0-E207-A1E6-A12C-C8760499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7C278-F566-985F-66F4-0160FCC5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BEA96-F75C-DADE-0105-195225E2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BC79A-F24B-EC68-8ECF-A457F6D3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0C182-D082-E7AF-BF9E-5EFF9295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707AD-1222-4BF7-123C-066E8D90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D94EF-D4CB-1AC5-77D3-128DEB20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8D25F-C59E-3878-43F1-2E113DBC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828E8-AB4B-E02C-0CEE-A0732EC7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6005E-8187-9A3F-CCD0-E06037D86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B4C9D-97D9-8BE1-8E4B-793FA30DD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0FFAF-BDA8-57F9-DCBA-70167B6B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AF34E-BEA8-F86C-AF14-EEE1BA5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7B6D8-0265-75C3-1102-A94A62CC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2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B7DAC-376D-94A9-93D1-146F09F7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1E134-6D7E-722B-ED2E-877358C4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722FA-28F8-6EB5-7BB7-20AB06D9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C7EC2D-AAD7-BD04-CFC5-4AABA8AA4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A35D4-1BEB-6EA9-104B-24D0EE54B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10EE3B-60C2-1464-7E46-69E6D7E6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B980A-BEA2-60E2-6024-F93C89D7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9C76E4-7F51-ECA6-5D77-66A5ECF8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58D9-E910-CC3C-A2AD-7C9281AF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210CA-C4D1-68AC-252F-2C58AD33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C85E76-7714-1737-CA79-A8794B33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86F6A-DB1E-60C5-EB34-54A9AFBF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18F7B6-8ED2-43F3-FBC8-B6FEC684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4B0430-A006-EA35-631A-2256BFE6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4FB50-3839-3890-50CC-21FE8D7A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2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E69AA-944F-8FE1-E8DA-9FD4B6E1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D4EDF-A892-9198-DD5E-D342B78F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C22BD-63F4-6375-703C-C005BD26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709DD-DD16-83C0-5AAA-1E1F5788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138CE-B4EF-DDA7-ACFA-227CE4B9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0AE11-3DFA-7E61-CA39-9457F628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7C33A-F383-0113-3064-70D44EE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EB26B6-4E28-5DD8-8FB9-5AC0CC3FB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02B70-95DA-A125-5E4D-3A818B26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500CD-9FFB-E00D-8B47-98809F91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3E054-E304-0F3F-654A-17B4E440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CF883-C463-79E0-7150-6FA67FDD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4891BF-CF0E-33FC-0624-237ED6B7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1C3E3-58D2-2393-3E9B-6EE65CF8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A3336-DEE9-3F7D-8DE6-983958115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C04F-6422-4F4A-9D5F-9B4C9C3C5F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2F6DC-2823-A6D9-D4D7-571B5DB12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927BE-A48F-6C7C-44AE-1F06C0E9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BEA9-0534-4B8D-A4B2-8B5A3E30B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834" name="Picture 2" descr="9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2024-03-10T07:06:39Z</dcterms:created>
  <dcterms:modified xsi:type="dcterms:W3CDTF">2024-03-10T07:06:39Z</dcterms:modified>
</cp:coreProperties>
</file>