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CF1A9-86D8-E6F1-B45C-86F9683DB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61AF10-7769-E628-5BBD-D445F1951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A2FAA5-116D-E984-0F8E-131A017BA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0760-57F1-41CE-909C-269F744CA5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1E59BF-4B31-B76B-1095-1EA5D63F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963150-5C06-1BA0-4180-F9E1AF2E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BC9F-A1C5-4953-AE33-DC13D4944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9657C-B4AD-D670-7E28-232284D9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BEE5BE-B3C7-8098-0FD8-3CE9BB240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75095-C378-180F-32E0-A0034F74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0760-57F1-41CE-909C-269F744CA5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35CFA-3A3D-7CBD-C92C-6D5F85E1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E3195-10E4-1070-7B33-0D8E42B7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BC9F-A1C5-4953-AE33-DC13D4944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43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20F0F6-B8A5-D25D-D3DA-329D4BC36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2E875E-1A37-6A8B-3622-A03F5F734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CBD483-F061-BE17-78A1-1109E1C6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0760-57F1-41CE-909C-269F744CA5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52F453-C18A-2F35-F135-E12409CC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68CA5-1107-0C4E-5C44-6768E8EF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BC9F-A1C5-4953-AE33-DC13D4944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96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4BC1E-1B4E-9EB5-F398-D653BBF1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1C4FB-B4D8-C7BD-BACE-16545B269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52D0DA-13F0-D175-1FA3-C67939837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0760-57F1-41CE-909C-269F744CA5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98C31-F934-90F8-4F95-3653FC3C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A3905-D15C-9D57-139E-6BD0E6E6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BC9F-A1C5-4953-AE33-DC13D4944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49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84BDB-383C-61DF-925E-3E4EBF47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BD0B98-785B-458C-E216-6F913D149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4F18C-21CF-4D4B-9DDC-6D92ADD7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0760-57F1-41CE-909C-269F744CA5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78546-CABA-477C-4AB8-128DB80A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69B74-FFF8-DE31-F505-174A781B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BC9F-A1C5-4953-AE33-DC13D4944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36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69160-F138-953E-E605-A60DD6ED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483F2B-B0A6-22DF-5452-EEB5CC0AB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C2C430-744D-72B1-F6BF-ADA058F74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13A851-6BC7-C78F-C0B9-04B211B7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0760-57F1-41CE-909C-269F744CA5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28D775-EFAC-32AA-6C44-B5AAE823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3B3768-8D39-4625-8473-EC326B0E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BC9F-A1C5-4953-AE33-DC13D4944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0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01B54-A480-7194-A662-5B52730E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189279-29E7-77BF-29FF-1D56572D2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AA06CF-901C-02B8-4B12-9C94AAAB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745A57-1F99-75DE-2D10-57CC3B1DB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ED773E-BAC3-22CA-D603-F94DB0065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166F4D-04D3-44DB-8E60-D90E0712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0760-57F1-41CE-909C-269F744CA5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BB0F2C-27FA-57EE-79E7-02FAA541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9553FB-52E1-5342-8337-838EFECE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BC9F-A1C5-4953-AE33-DC13D4944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10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82E07-5E4C-B783-C5CC-67A3EED67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CEBE26-F9A7-F1CA-A458-F299FAFC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0760-57F1-41CE-909C-269F744CA5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8332F8-A751-8C97-19D2-7F4028C4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647ED3-76A5-6348-4494-49256B6C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BC9F-A1C5-4953-AE33-DC13D4944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37D7C5-61F6-8EB5-5AA8-1342FD36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0760-57F1-41CE-909C-269F744CA5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BA76A9-8DE2-ECE2-8EE0-08B6B5BB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709669-89EB-537E-18CA-573CFCBA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BC9F-A1C5-4953-AE33-DC13D4944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45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B3851-78E3-36AB-7225-8A8C6CAA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EE537-04C9-E0CB-8470-4A8AE387C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98BF3F-B2E8-84BB-4622-5E458DEAA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D3E013-1645-8837-8436-B79BA71C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0760-57F1-41CE-909C-269F744CA5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FFCC72-FEA2-7AD9-D36F-A54C60E0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40B573-60C7-1303-9B8A-9673AB39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BC9F-A1C5-4953-AE33-DC13D4944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59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2D013-71A6-CE48-8809-8B5AC461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ECDE86-4C49-A810-2C73-603C73D2B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21886E-684F-C763-99D3-E472C8AE5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A55B36-A652-4137-6973-7DE037FB4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0760-57F1-41CE-909C-269F744CA5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9EA003-0CEB-6BE0-92F9-441EB398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CD03F2-727C-B194-D660-9E33D85D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BC9F-A1C5-4953-AE33-DC13D4944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52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388EB0-3F04-4D6C-DD74-953F3D6C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3C96A7-955B-3DD1-FA3C-55B544F27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9AE2B-0629-40E6-15CE-405BC6EA8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00760-57F1-41CE-909C-269F744CA5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E3F57-0CD8-8008-BDEC-AAF25F8D8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0C2BF7-5DE9-C33B-F54C-60304BEF0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EBC9F-A1C5-4953-AE33-DC13D4944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8882" name="Picture 2" descr="9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9907" name="Picture 3" descr="99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2024-03-10T07:07:13Z</dcterms:created>
  <dcterms:modified xsi:type="dcterms:W3CDTF">2024-03-10T07:07:13Z</dcterms:modified>
</cp:coreProperties>
</file>