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D15A3-4534-E528-C015-42C6F13A4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2B7852-1747-2B06-AA52-05F5B4AF3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3046B-CD7E-522C-7C8C-92E1F3D2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4128E-F2FA-330D-1BAD-B86116D8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17E5-FD09-9285-D853-5A0A7A33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71A2-B548-80D4-303E-44DFC0C6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D547A-C851-B1D5-61FD-DB462FD56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DEF88-2288-D44B-DDCC-9F3A9003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537B2-0CEE-4841-3A9E-20E5B32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C95B5-ACB9-114D-ADB6-575B98C2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7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97F65-29A2-E2FF-F534-320E5CA4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865C1-C3C9-3A0B-EDE3-3821319E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C973B-43D2-BBD1-721E-3CE8B10D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EBA40-1DA4-5ED9-0378-DB99143B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22614-ACDC-6EC1-C8A0-54FD26DA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3CFED-BEE8-BF5B-4C13-58CCB311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A634A-6BFB-D357-FC96-74FA239D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917BE-BAF9-E841-D88A-19B70E8F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0A5AC-7C94-10DF-6BB8-C32C364C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E043D-4BB1-6F5C-DD83-1393752E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21CD-388F-5A00-1100-766D3F33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D1C04-D8D5-CF55-4780-BF5C1BEF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8EE95-72BE-CB81-587D-FB1DE306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969F9-3678-7986-49E3-4DC2C6CB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054F7-F9BC-C35E-7708-2FDB3E0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1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6E4FC-5C41-1BA8-4243-2D61334D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386C3-70CE-DFD7-9B26-F9933C69E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C4F61-9104-9901-09EE-172BF1C9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06F1A-5E86-DD5C-EE96-7063322F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EC391-2AB4-3F7C-E5FB-5E98E44B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551A7-BB38-4050-AB2B-0E0B12E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92B7F-D53F-60D7-7D07-3EFEAE26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57886-B370-ADA4-B626-A7013ECC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CBFFB-05D0-7D91-1311-28A3F2B9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000563-5F87-A5F3-0C36-848C6338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7E5CA2-A1E7-5993-DD1D-865DF714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A39F4-0F9C-2741-CCE7-527A8FE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C649CC-2EF4-BA5D-078F-EB7EAAED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5E7319-4D3F-7146-B79C-C29FACA6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7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5BDB-50FF-AF9E-4557-87EB7B06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621B1-A75C-C780-0075-BFF0E43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A09D45-7A48-2290-FCE0-0D9B7553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7750AB-46FD-F66B-792C-946FF6F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9504B-AEFE-6E1D-E6F6-A8A617E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918CA-6D42-42D0-534E-CA30520A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8794A-9D2E-8527-92F6-6EBD00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411F0-FBFE-9B3E-52D2-F5FA77B9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C4146-0003-106F-0D06-2D785496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C9B61-4083-8F2A-A245-886D68BA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8A3E8-B7B1-0A21-7DB2-14C5CAC1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E4E5E-126C-FC92-79EC-67ED1D0E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B0880-1167-EAA1-F093-49B61399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6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940E0-D628-32A0-2C40-59E4B4C2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B2A6D-784B-9F7F-7885-2DDE3F1F1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5D835-DA6D-8FB9-3640-2546B2859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50E99-7484-1B79-CB22-ADE462D8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F6ABE-606E-CD5E-B6C8-52D7676C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57A6D-B42E-5B34-F5A1-D31E741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B2DA42-ADFE-FA11-0B61-92183FC9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DF2CC-AF03-184B-EF9D-1AB9327A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C780B-CBE1-0277-6B50-F872B54F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3EDD-1109-4CAF-BE71-F5AA9F8BD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18E7C-50CE-4275-F32B-A5E24B779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0555E-B29F-73E4-7F55-F25DE7E2E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7AAC-A838-41A7-9BE6-20D719CC6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2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930" name="Picture 2" descr="9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955" name="Picture 3" descr="9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2024-03-10T07:07:23Z</dcterms:created>
  <dcterms:modified xsi:type="dcterms:W3CDTF">2024-03-10T07:07:23Z</dcterms:modified>
</cp:coreProperties>
</file>