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A4929-122D-4E85-CFDE-2F2126E69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0BA781-6D70-C2D3-3528-35C6663A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0DD6D-B8B6-3A73-23BD-9FEF7138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3E684-6A13-76C7-04E8-6FF115FA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083B2-5DF3-5266-201E-9B409A57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2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F0CEB-55C1-D6DD-14DD-310BB13C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DC774-A505-0840-CC5D-74D5783DD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2EE24-02D0-E393-32C6-272D921F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9217E-04AA-D051-2EBB-0C469F27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7C1DF-16DD-0DAB-269B-1F0C94DD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0B4633-F695-FE0B-49F9-EF74A4B22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5F7F0-23A3-48E5-9944-89A01F38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726A1-AA7A-1D45-551E-E0AF5928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CC625-6F26-53AF-ED42-73582A33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43AA6-2148-D6EB-3F04-C3E8808F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6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CB356-17EE-4561-6232-39768A17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E975E-4D8C-5245-A15A-B4722B38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CFBAC-8992-8312-26E2-C3988BE9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ADCD6-46C9-E529-F882-5C1203A3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D78BE-8B02-6AEA-070F-D80FD638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9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B5A8B-4533-3028-23B1-0F7B397C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26085-7C0C-E867-406B-AD1D67E52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F5D99-8243-1E39-9226-77C70327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499DF-E427-E13B-7860-7C2E8895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36907-94B7-17AB-7176-C699969E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79155-4C2C-E863-ED46-FC771F42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6B43D-6FAB-DC5A-EAA2-A787940ED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86A0F-F289-81F8-D91F-B607DD6F7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08A95-2B19-F2B4-F41F-450CC3C0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2CEFF-E1D8-E7DD-E600-A7CA1F6F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7A2EF-972D-32AB-94FA-F556BD62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5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71A0B-74CE-ADC2-BEFE-8CCD64B6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081AA-24B6-9092-C788-6FB0ADDAB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8F72E-7FE0-91C2-FB9F-6FD6AAB6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79A8B2-EB08-CDDA-AB21-EB6F80AEF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37446D-25DB-FBA8-954C-6798937A5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6CCCCF-D237-287D-42E9-BDAFCCAD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CE2D04-A77D-B80F-5033-270FB878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B98378-BB18-8C3A-2216-88800F79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1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4BD4-FF44-B385-A22E-BF0819BA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3C46ED-18B6-B3B4-E5A0-E87576AC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4DADEC-A24D-DAF3-E269-8E3955B6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5CD1A8-8086-6B5E-E6C5-925113C4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2B1035-0FC1-F073-F52C-03331A2A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0FAB37-C032-BCF3-E85E-61149827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DABCC9-E9E9-E059-5152-60846AE0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8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A0483-6324-CDA8-7B2A-844F1DE3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6605C-AF92-6EC0-EE6B-76A5AEE81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91DE9-FA32-B38F-0010-687CEAFC3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C5FED-3E6E-4428-F1A4-F77982A7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A5609-0B4C-E1DC-7BDC-B11E6D17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7D635-2265-C3FC-7FCA-F6699F21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6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4B11E-77DE-BF99-272E-372D2ADE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95D196-CA30-9DDE-17CE-8B2275BB8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06724E-646D-875C-6A79-FAB418E66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203EC-CB5F-46A6-C39E-3F4CD34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F7CD55-6065-09F4-EB8F-7A09F777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15909-24EA-C6D3-1ADD-E5433259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331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BDE24-F990-406B-DEEB-E69D1A2E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CB26D-9A13-CCF3-D289-2037C1B8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6D3E4-4AA9-D0EF-D6D2-946D3DACC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67D2-90C4-43C7-B71A-9CCF5157B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C65B9-B35F-8D3A-7D95-CE10E6EF7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DA678-42AD-312A-F650-F3150C9FE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A963-905D-48C7-9770-7E6FAF218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4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0090.主先爱我</dc:title>
  <dc:subject>26_zxaw 1、zztshdry，ssjwqbr。 zgzzsdtd，jzynlaw。 wzsjjqbj，lldxyqw。 szfwxaez，nsysxaw。  2、szjzajgh，clsrwzn。 sqzrhxls，syysxaw。 wcbwjyje，dyssxyh。 dxqsljkc，jxysxaw。  3、zbdyszkj，wwzrdzg。 csxqjdtd，zmysxaw。 dbdsdjez，wmzjchh。 hdclcqeh，zmysxaw。</dc:subject>
  <dc:creator>Yihao Zhuo</dc:creator>
  <cp:keywords>投影</cp:keywords>
  <dc:description>26_主先爱我_x000d_
1、主在天上何等荣耀，世上君王全不如。_x000d_
至高至尊上帝同等，救主焉能怜爱我。_x000d_
我在世间极其卑贱，力量德行也全无。_x000d_
谁知非我先爱恩主，乃是耶稣先爱我。_x000d_
_x000d_
2、颂赞救主爱极广厚，垂怜世人为罪奴。_x000d_
舍弃尊荣欢欣临世，实因耶稣先爱我。_x000d_
卧槽卑微居野饥饿，祷于山上行于湖。_x000d_
多行奇事屡经苦楚，皆显耶稣先爱我。_x000d_
_x000d_
3、主被钉于十字苦架，为我罪人担罪辜。_x000d_
此事希奇惊动天地，证明耶稣先爱我。_x000d_
等不多时得见恩主，我蒙拯救常欢呼。_x000d_
何等慈怜出奇恩惠，赞美耶稣先爱我。</dc:description>
  <cp:lastModifiedBy>Yihao Zhuo</cp:lastModifiedBy>
  <cp:revision>1</cp:revision>
  <dcterms:created xsi:type="dcterms:W3CDTF">2024-03-10T04:30:59Z</dcterms:created>
  <dcterms:modified xsi:type="dcterms:W3CDTF">2024-03-10T04:30:59Z</dcterms:modified>
  <cp:category>投影</cp:category>
  <cp:contentStatus>索引完成</cp:contentStatus>
  <dc:language>zh-CN</dc:language>
  <cp:version>1.1</cp:version>
</cp:coreProperties>
</file>