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651A67-54AB-D265-B0D5-9215AFF056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0575E54-C723-88EA-EFBE-4361CEF580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9A92A0-5B23-C8BA-E198-E8E0B846B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94B2F-B683-44BF-950F-D5DB014CB60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4C7299-60BE-23C0-7C11-FC40FBB19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FB6C2C-740E-844C-3E2A-393AF7FC2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31518-81BB-475D-BD3E-353E4819D2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4776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F85450-A042-2DDB-D86A-B6F66FFD7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76E2E85-05B1-39C1-5D3E-9D05F2C66F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F2A3EF-2385-0E2A-702A-A27434AC9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94B2F-B683-44BF-950F-D5DB014CB60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E26EF5-1125-2A7C-2E1A-4FFF0C26F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1451F7-B0FC-D3D0-C7EF-9CBD74C34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31518-81BB-475D-BD3E-353E4819D2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9384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F7473A7-0D0D-ED99-6AF1-5E83C3801D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3CA1C27-4375-647A-4ADA-C547DF7B5D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DBC6D7-DE5B-297C-E91C-7E548D1A9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94B2F-B683-44BF-950F-D5DB014CB60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39C10F-A7C9-8B98-F7CA-FC90CF47F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D50802-6948-A1A1-3980-B54EED441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31518-81BB-475D-BD3E-353E4819D2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7964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F5553B-2598-693C-819A-762B10AFF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AD6725-8BD5-1772-501E-17DC342A5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67E0D7-C7BB-4C2E-1223-962F9683B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94B2F-B683-44BF-950F-D5DB014CB60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B889ED-3A36-B6E9-03D4-E3355A0ED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7C9ABE-D5EC-343C-8C16-7C1F49E0B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31518-81BB-475D-BD3E-353E4819D2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296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7B7BA2-04F8-520E-10A0-4C0E2124E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6EB6DE-B956-4AE9-3D8C-C93974FF56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8BBB69-25D2-2162-0EFC-A0A5170C9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94B2F-B683-44BF-950F-D5DB014CB60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805AF6-BCE0-EC2B-A15D-FBAC7D787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B5C340-F624-958C-94F6-EA68234CF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31518-81BB-475D-BD3E-353E4819D2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1729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FAD0DA-646B-B8F4-37E0-EC39119F4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592D0D-4EE5-4B96-64C5-BB45582425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698F08E-E6A9-1E50-71FB-7A79834F01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C0FB16-3B8C-F5D0-3F69-69784A950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94B2F-B683-44BF-950F-D5DB014CB60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2A2C7ED-5604-F0AD-0E78-F38A2B1FE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2F0CF8D-D614-33AC-920C-5AC522F56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31518-81BB-475D-BD3E-353E4819D2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6840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BEB6E8-3B2A-40C1-790F-855F779AC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B06389-D466-A17F-CFFC-E9D8295C5B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842B1E4-3DD6-0B41-24AC-84D2378BB0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99BE328-A7D6-DB85-356C-C73E458AED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8CC1AA1-6299-8B8F-A36D-66BFB2014E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FF182EB-CF99-0FFE-73BF-90CBD135E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94B2F-B683-44BF-950F-D5DB014CB60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8F910AB-A444-ACF5-C6A4-E920EA58D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EF9C4A9-F928-5959-7D2F-33A7841D3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31518-81BB-475D-BD3E-353E4819D2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5018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FFFB19-1561-178D-E46B-B26AF7135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4D75312-7313-CCA1-71CC-3CB47A905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94B2F-B683-44BF-950F-D5DB014CB60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E967A95-1BB8-1501-1BE1-F9A6CFDE8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E662F5F-5F22-B62E-F2DE-406D80566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31518-81BB-475D-BD3E-353E4819D2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7208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7499126-88FC-C0A7-730D-420A4DE34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94B2F-B683-44BF-950F-D5DB014CB60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16FB7A3-DD34-19AC-5642-C7A91D4D1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657E105-21ED-EC63-7E6A-C2DE7B0D0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31518-81BB-475D-BD3E-353E4819D2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5777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747C50-5E4B-C136-16F7-48D8031E8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6825C9-EF97-B354-168F-5F7158C573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C4F2D95-9067-49D1-840F-E6485BC00E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4068DD-ADE3-A43C-05AE-FDC6EE8BF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94B2F-B683-44BF-950F-D5DB014CB60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1E6A35E-572F-1BAE-14AD-8298100DE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5BE0E0D-5AE6-633C-6070-0FBC2F6A0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31518-81BB-475D-BD3E-353E4819D2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2968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FE11F6-8F11-41AB-CAB8-069F78903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70BFB67-7478-082A-2D8B-64E2EF7A02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97E43FA-501E-7C2C-6079-83E8D28670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72ECBB-084A-C7F0-E6E0-306ACDC44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94B2F-B683-44BF-950F-D5DB014CB60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362B30-92CF-553B-3B0E-CF229E2C4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CE755B5-9C5F-0286-8F98-9F3CB921A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31518-81BB-475D-BD3E-353E4819D2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8599823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55B2CB5-568C-99C3-4908-A71130F6A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B67294-F0C5-3BC0-86D9-6FC40F9573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2BFFEE-EB43-0728-D01D-FFBC0F97E9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694B2F-B683-44BF-950F-D5DB014CB60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789D1F-055C-E245-C829-7B0864F997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29406D-D7F3-8778-7AB9-11246B974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131518-81BB-475D-BD3E-353E4819D2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3570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458" name="Picture 2" descr="14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0143.生命活水</dc:title>
  <dc:creator>Yihao Zhuo</dc:creator>
  <cp:lastModifiedBy>Yihao Zhuo</cp:lastModifiedBy>
  <cp:revision>2</cp:revision>
  <dcterms:created xsi:type="dcterms:W3CDTF">2024-03-10T04:37:49Z</dcterms:created>
  <dcterms:modified xsi:type="dcterms:W3CDTF">2024-03-10T19:50:47Z</dcterms:modified>
  <dc:description>
143生命活水
1今到救怡泉源次然汲灵水解我灵性一渺心神极快慰
2我心流出星源愈流而愈溯主风藉我溢出表显于无穷
3时或因有罪欲将灵源杜塞生命日益枯萎将河流阻隔
4幸我已就恩主尼量饮活泉腹中流出江河灵恩日彰显
1灵泉自心涌起永流而不息一直流到永生里
2多少困惨心灵因我而苏醒同得丰盛之生命
3望主赐我清洁正直的心灵始不至亏欠主根
4主在我身显大生命极美满欣颂主恩乐无边
生命活水永远长流生命活水自长流
生命活水永远长流生命活水永远自长流</dc:description>
  <dc:subject>
143smhs
1jdjyqycrjlsjwlxymxsjkw
2wxlcxyyleyszfjwycbxywq
3shyyzyjlydssmrykwjhlzg
4xwyjeznlyhqfzlcjhlerzx
1lqzxyqylebxyzldysl
2dskcxlywesxtdfszsm
3wzcwqjzzdxlsbzkqzg
4zzwsxdsmjmmxszelwb
smhsyyclsmhszcl
smhsyyclsmhsyyzcl</dc:subject>
  <cp:version>1.1</cp:version>
  <dc:language>zh-CN</dc:language>
  <cp:keywords>投影</cp:keywords>
  <cp:category>投影</cp:category>
  <cp:contentStatus>索引完成</cp:contentStatus>
</cp:coreProperties>
</file>