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6905-9DFB-6983-1DFF-CA99D820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6485F-0427-49B0-886D-0A9D6FE2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41EA-B816-CF7D-B0F6-A24C5EA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28B00-FA2B-C367-8DAB-07958A8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A957-895F-8CD8-FFBB-BE878DB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EFBE-14A3-6416-32A3-7C6D790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7D5E-1B6C-C5DA-8362-062C423E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B3F9-CB2E-C8E5-C0FC-769DA35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8F23-B5B7-41F2-AF7C-5EBEAAD2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B091-9E02-7A22-6EBB-2B681F1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4CA70-4ED4-CD95-27CE-16FB456E3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8BEBD-BEF0-C124-54E0-8470A1C9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8B160-5EE7-0EE7-4D51-DDFD211C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734FA-8541-EC73-4F5D-2FE61CB1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1466-A3B1-F8A0-C22D-C392D15A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F50C-4D23-0EC8-8484-5FCEA550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91398-D43F-27DC-2588-311DB94C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52ABB-C5D3-9610-A9CA-3373DA0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566BC-57FE-2352-6C77-14D391B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93A8B-B9D7-7D42-EE7D-41ACB65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D011-3322-2DD6-822C-7BC3651D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5015A-CFC8-1584-8774-FFFC53F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F70D6-8618-FC4B-D39D-A283931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534D1-03F6-5C18-FA1E-634F9D1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3782F-FCBC-E94B-97B0-9DB84CB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4BD7-BE31-A714-422C-B00672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D10E2-45B1-0B6A-0385-B15D9BC0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64580-7D35-6C9B-83ED-40B365DD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2EA92-C52F-BF3F-DDED-B90FDE9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04B5C-43E7-CD3C-CE7A-6D173E6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7E81E-6FF2-D53A-3D00-B476EAC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0FDD-BABA-B710-EEE7-B963353A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8A8A-9A1A-E3DC-5D76-FA31B221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ECB47-DB55-95A4-7BA2-405603A6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2A1747-19A4-1662-41A7-98B02A90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23CB8-8FF1-4E16-31F9-C76FB5FC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04F66-9CF0-9BB4-570D-BD615F3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5BB4C0-B566-0121-4404-80AC4DC9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0224D-24B4-D972-71A8-9DBA5C82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6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10B3-77AD-47EB-167C-74FC587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B806B-5DDA-AF6F-23AE-A7FEF37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E13D1-1773-7E53-013A-DEFD454E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218FE-5C36-A08A-75FF-EE373E59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C099A-F497-0B98-34E9-7A3FB6F0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C065A-09FB-96CC-3874-F1D99E3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9A769-145F-6636-55F1-A0F686D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01C3-1C64-5EB0-0002-AC2BBD2B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DC5B4-F1B0-A432-71E7-F3766E8C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8D04B-A987-5054-8DF5-3B9A6962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2EEF-4C64-B974-D50E-EF222E2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48C17-1140-0789-92F1-301D3E7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330C-2757-9432-C95D-6D16C664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7D13-20C1-1E8B-27F4-AF52081E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D35038-A6EB-FFD5-CEDD-8420EF785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ECDF1-AF3E-D360-967C-A86FB375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62533-2AD4-FA47-029A-8796E97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3A452-6EC3-6B18-FBBD-CF57743E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D6D94-E7C7-17A1-344F-564FAD3E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427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60128-D068-DB68-F5A2-5C3F4A27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3DEA2-166E-C79D-547E-CAAB4174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DC600-A3FA-6707-B71A-40D4769D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E065-2E5B-3624-A589-BEB8D5CC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B18E0-C09A-55B9-6C0B-008FCE1C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0199.半夜歌声</dc:title>
  <dc:creator>Yihao Zhuo</dc:creator>
  <cp:lastModifiedBy>Yihao Zhuo</cp:lastModifiedBy>
  <cp:revision>1</cp:revision>
  <dcterms:created xsi:type="dcterms:W3CDTF">2024-03-10T20:20:28Z</dcterms:created>
  <dcterms:modified xsi:type="dcterms:W3CDTF">2024-03-10T20:20:28Z</dcterms:modified>
  <dc:description>
199半夜歌声
1回想当年时方夜米怨来荣耀歌声
2世界万于努英大众负担重压身心
3神差基督从天而降大地热烈欢迎
1天使屈身俯向尘凡含笑日弹金琴
2世事多难民众艰辛烦恭忧虑万分
3肩荷神使特向贪民传报幸福佳音
1大地平安人添康乐天降空前新恩
2渴望救主带来福音安慰下民焦心
3被搬之人得了释放黑暗得着光明
1当夜世界沉寂之中静听…眨歌咏
2苦海风涛安靖片时静听天使歌声
3凡被压迫恬苦群众即得自由福音</dc:description>
  <dc:subject>
199bygs
1hxdnsfymylrygs
2sjwynydzfdzysx
3scjdctejddrlhy
1tsqsfxcfhxrdjq
2ssdnmzjxfgylwf
3jhsstxtmcbxfjy
1ddpartkltjkqxe
2kwjzdlfyawxmjx
3bbzrdlsfhadzgm
1dysjcjzzjt…zgy
2khftajpsjttsgs
3fbyptkqzjdzyfy</dc:subject>
  <cp:version>1.1</cp:version>
  <dc:language>zh-CN</dc:language>
  <cp:keywords>投影</cp:keywords>
  <cp:category>投影</cp:category>
  <cp:contentStatus>索引完成</cp:contentStatus>
</cp:coreProperties>
</file>