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5B2E1-68CA-F839-4387-689FE77E3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49933D-18F5-AAC2-CF9A-6D5360019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1804F-55DF-F938-C827-19964489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2CA2-9205-40EB-8362-75621F46E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3EC20-A24B-EF54-953F-5531C1BA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30F394-DDF4-3EE9-9DCA-24612606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2A3A-B451-42A4-899A-0DFD299D5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77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C27D-B840-2B97-2921-7D5E1BC9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BFEBE0-C596-0128-DBC0-4FFBF597A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AFB62-2FD1-7828-75B0-5A963423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2CA2-9205-40EB-8362-75621F46E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F1C5E-E393-AABD-310C-4B6E5D5D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83D200-5A5C-900C-39B2-C283C5CB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2A3A-B451-42A4-899A-0DFD299D5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04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6CB31C-A192-02B4-DB02-0B4CC6622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B9A889-3E06-AE44-5908-FB1E1B81A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902DBE-576C-F653-CFBD-5FAE605B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2CA2-9205-40EB-8362-75621F46E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830D11-DBFF-60D5-0D7B-03DF7574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FFE207-D3B5-D36F-5AFF-BB8B58EF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2A3A-B451-42A4-899A-0DFD299D5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95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74020-5AFD-26BC-E879-9A98254E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FBD6EE-FFE0-AB89-C550-533CA33CE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9ED249-78DF-E5AF-6D4D-6679F677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2CA2-9205-40EB-8362-75621F46E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D8854-2ECB-7606-F93C-9BF4A4A5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C84750-FE42-797C-D15F-011E9EEF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2A3A-B451-42A4-899A-0DFD299D5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3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6082E-9120-5E2C-D074-4C9DDE290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42A5CB-9C74-69A8-0427-B18CA0F3D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7287E-8E97-7304-73F9-38EB9166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2CA2-9205-40EB-8362-75621F46E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5EF966-3FD4-CE62-FD31-A8C5C6E0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E43CB-0179-19D3-096B-B1530BF0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2A3A-B451-42A4-899A-0DFD299D5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04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E4F60-70D4-B2C3-34A0-BD87642A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A6F2DE-4E9F-C2E4-F1BA-8C5CE4B49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251C14-84F1-0ECC-8E22-070D04771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35F98F-CB84-4311-4BED-EB4C5715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2CA2-9205-40EB-8362-75621F46E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08D2FE-4C89-904E-1B9F-75DB566E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9792B4-4543-BB8E-2C3A-FFA7E4B0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2A3A-B451-42A4-899A-0DFD299D5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51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D9C39-09B8-EBB7-1714-1F853783B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55F3C4-91E5-EFC2-D787-C836DCA52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3A4421-7B8F-0B1E-3AD2-9865E047E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6C1FAD-8ED6-3F60-291F-9FD24E410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2CD5F3-932F-F37D-1C98-1FA33FFF1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B4FACA-B6AD-0C71-8C70-0997DD365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2CA2-9205-40EB-8362-75621F46E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2E6A7A-80E4-3D0C-E5E0-99FB76F6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22D2F0-7E68-EB81-2F0D-D9662A7B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2A3A-B451-42A4-899A-0DFD299D5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79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80CC7-6503-F873-A8B0-1E8873FD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0244B7-FAB4-29B4-E21F-2CD5F0E6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2CA2-9205-40EB-8362-75621F46E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DEA873-54A7-E8E1-CC3F-D68C4EAF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6FCD48-FE09-66F1-AF63-B485555D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2A3A-B451-42A4-899A-0DFD299D5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55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F53D24-9081-5C0A-4B3B-7F1FE01A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2CA2-9205-40EB-8362-75621F46E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0EA8C8-1241-B676-81C2-745A22D3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9F599E-63F5-4AD6-6503-F40FC1544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2A3A-B451-42A4-899A-0DFD299D5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4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AB323-6776-85A3-3EE5-0D53A6650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13475-7AF6-C758-8F0E-8B3D442A3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BBB14F-99BB-F704-518F-FC9C9C22F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8AD941-8C29-7D4E-AD89-EFDB4470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2CA2-9205-40EB-8362-75621F46E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0DA9E6-32F2-9E31-E730-E18AC1A1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19028B-59BB-44D5-7D2B-6898FD28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2A3A-B451-42A4-899A-0DFD299D5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92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30317-0689-28EA-75BF-12E1EF318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985984-CF7F-449A-4561-D03CEC9D9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CE473B-9BF9-BC7B-D86F-DC070FA05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37CB99-1366-9928-87AF-7E648096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2CA2-9205-40EB-8362-75621F46E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A81B4D-133E-8C86-72F3-3440A4AB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3654D7-43B0-CC7C-F619-E591F382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2A3A-B451-42A4-899A-0DFD299D5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85956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3BD7E3-6C2F-1FBC-A2C6-4908F299D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EA3DC2-F497-B54B-42C2-2160D3C17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7D656A-F08F-DF37-1442-7FE267C51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F2CA2-9205-40EB-8362-75621F46E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3BD13C-B798-CB82-8E85-26F47B3AB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0B7020-D980-6865-CD40-16B3B71FF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82A3A-B451-42A4-899A-0DFD299D5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7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434" name="Picture 2" descr="2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5459" name="Picture 3" descr="26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0267.我王必来</dc:title>
  <dc:creator>Yihao Zhuo</dc:creator>
  <cp:lastModifiedBy>Yihao Zhuo</cp:lastModifiedBy>
  <cp:revision>1</cp:revision>
  <dcterms:created xsi:type="dcterms:W3CDTF">2024-03-10T20:25:03Z</dcterms:created>
  <dcterms:modified xsi:type="dcterms:W3CDTF">2024-03-10T20:25:03Z</dcterms:modified>
  <dc:description>
267我王必来
1我王必定快要再临天空都漾了袖
2我今仰垂我主同在「一敲懈息二点
3我眼专看我的救主「我心已经在天
4我的敏主袭的圣言「无可屑无可英
5被的膀臂是避难压郭称救生我神
6千人的手不能阻我万人的酯也不
7医浑的日人的防望我寂爱祢光线
8真理本当得胜为王自申本当劣后
1待赎字宙快见光朋主要完成救法
2-我今等候我主得来哀我得见摹洁
3我口不说别的题自只说与主真见
4我今忠诚不顾一切因袭圣言自勉
5袭像天父一样保如一切靠栋的人
5路上荣簪不过助我忠勇迹前得循
7公文的主柴耀的王我令伏裤面前
8往</dc:description>
  <dc:subject>
267wwbl
1wwbdkyzltkdylx
2wjycwztz「yqxxed
3wyzkwdjz「wxyjzt
4wdmzxdsy「wkxwky
5bdbbsbnygcjsws
6qrdsbnzwwrdzyb
7yhdrrdfwwjamgx
8zlbddswwzsbdlh
1dszzkjgpzywcjf
2-wjdhwzdlawdjmj
3wkbsbdtzzsyzzj
4wjzcbgyqyxsyzm
5xxtfyybryqkddr
5lsrzbgzwzyjqdx
7gwdzcydwwlfkmq
8w</dc:subject>
  <cp:version>1.1</cp:version>
  <dc:language>zh-CN</dc:language>
  <cp:keywords>投影</cp:keywords>
  <cp:category>投影</cp:category>
  <cp:contentStatus>索引完成</cp:contentStatus>
</cp:coreProperties>
</file>