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6228-3F93-D3FB-D69D-54D365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5E4E0-05D0-A6E5-6753-41715E4A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D0AB-70F0-9C17-23A4-E3437C23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1BE48-02B6-2818-71AF-FB173F9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E3C-C759-BD57-7095-DCF132C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DB72C-8446-D403-277C-E015DF15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15BD0-8074-CB1A-41B2-0AB920B92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91A89-36FD-113A-085B-7259969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75DB3-129D-1D4A-9E82-07050648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54B6-FF3D-E3B2-5893-21581ECD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DB95B-7CE4-E566-FEDF-9924F5974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C8F72-2706-B9EC-631A-410BC5EF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86D62-A265-7A69-47AB-2D2E7D30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88AB4-B360-EEF2-CFC2-6BE30EA4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66F6-3E12-B47F-440D-D23632A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AC34-5332-4A6F-0A89-32028F81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AFF7-4959-150C-5656-1CD232E9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76365-29B1-1164-7FCE-01810F3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93E6-1318-8790-BEC9-475EE6D0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BC52-F7CE-9DFE-1090-E2A1C30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BD09-ABC0-8104-4F0D-C6BD56B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CA0F8-06C9-BBD4-2A10-28A2FD25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2EE4-816E-4BC8-81BD-50DF2817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AF5-FFCF-46E3-7D61-1C648D2D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B4FFD-0B91-03C3-07BC-206E88A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37FE-C5B3-ED33-C815-9036F73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E2659-29CC-7506-E757-9AF3353E7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5238-3D79-B9A8-168E-E010638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3F4EB-2095-5DEB-2DE2-68F9E982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3F8FD-E83E-74B2-A3FA-32679045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C0B10-D730-1635-A70A-2E25671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5953-DD44-E47D-97AE-CC363312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B4F20-FEF5-D842-0976-D42765D2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B9906-00F6-ED65-773E-7BD3CC75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C81DB-132E-A521-6FD3-789A2E9F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16B1-2EB7-46D0-E2E9-85246EBFA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F91FF-A56C-73C2-EBAE-DE9C2A5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EBBCC-AB9F-4FC3-F7B5-6C728BBC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E34E7-F77D-A906-0BB1-90BAC5D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797AC-DF72-1AF6-40AF-B4D0E0F7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14D0E-B731-D419-20D4-DDD730D6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EA38BC-DB8B-2949-EE12-D4B25BDA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463B6-AD39-CBFF-3B20-7238691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B0536-583A-47D2-3309-43202218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14B0A-E75A-2119-BD28-B3392820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510-3D8C-F688-E241-61519E2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F4E8-97A6-B454-4E6F-B8393F75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5A261-F1D3-B983-F5BF-D695098F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47ADB-A67D-7D0B-20FC-1ADA012E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C6BB9-0E1C-5EFA-9A54-73532A48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4AA5A-9B84-E5B5-5ED9-A41AA0F2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ADE30-E8DA-3828-24BF-2AC3311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78E-6822-EA31-0AE7-8F5F5493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7B29F-F594-CA29-81ED-A1FB2E3A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82CE1-A53E-BC72-1D5A-747FDEF6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84D9F-4F5B-EC5F-33A2-9142F59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CC6AF-8AE5-2E3C-7CFB-793C0945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EC36-102A-925B-F5F7-6FA6357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851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1FFDD-98D7-6404-B922-A5FB1E85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BF3CD-3CC7-A6DF-175D-C9A679BD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B4E34-65C5-5C5C-7C1D-1B6C8616C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55D2B-6FE8-1A53-0182-0BAD28E98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B6BB-FC79-678F-CCAB-F8699FD81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0454.警醒做工迎主再</dc:title>
  <dc:subject>1zzlwgzmb？ sptrhbzs？ jhhl、qyfs， cwlwzqc。 jm、jmb！ asnytjm？ whrxyswn, fxcwxhy？  2zzlnnfbt？ zmqnfdsc？ mybx、bybg, cqdtzkl。 xw、xwb！ hlzjpty， whldsjbg， zjjzthb？  3zgkxzsys, gra!njzhf？ shydhbxw, zlhhhtw。 ql、qlb！ zjsldsg， czbrkzzg, gybgyjz。  4zhswytjl。 qnzpyrfd！ zcqxxwzq, wygxzxs。 fatfa！ wysfzcq， wlklkzqw， xzbgzbp！</dc:subject>
  <dc:creator>Yihao Zhuo</dc:creator>
  <cp:keywords>投影</cp:keywords>
  <dc:description>1 主再来我该怎么办？_x000d_
审判台如何把帐算？ _x000d_
教会荒凉、群羊分散，_x000d_
成为掳物真凄惨。 _x000d_
救命、救命吧！_x000d_
哀声你有听见吗？ _x000d_
为何忍心以世为念,_x000d_
奉献成为虚谎言？ _x000d_
 _x000d_
2 主再来你能否被提？_x000d_
主面前能否得赏赐？_x000d_
迷羊不寻、病羊不管, _x000d_
城墙倒塌真可怜。 _x000d_
醒悟、醒悟吧！ _x000d_
狐狸钻进葡萄园， _x000d_
为何懒惰神家不管，_x000d_
自己居住天花板？_x000d_
_x000d_
3 主观看心中甚忧伤, _x000d_
工人啊!你今在何方？ _x000d_
时候已到还不醒悟, _x000d_
主来后悔恨太晚。 _x000d_
起来、起来吧！ _x000d_
庄稼熟了等收割，_x000d_
趁着白日快做主工,_x000d_
光阴宝贵要尽忠。 _x000d_
_x000d_
4 主呼声我已听见了。_x000d_
岂能再撇羊仍放荡！_x000d_
在此屈膝洗我罪愆,_x000d_
我要甘心再献上。_x000d_
父啊 天父啊！_x000d_
我愿顺服主差遣， _x000d_
无论苦乐靠主前往，_x000d_
向主标竿直奔跑！</dc:description>
  <cp:lastModifiedBy>Yihao Zhuo</cp:lastModifiedBy>
  <cp:revision>1</cp:revision>
  <dcterms:created xsi:type="dcterms:W3CDTF">2024-03-10T20:38:00Z</dcterms:created>
  <dcterms:modified xsi:type="dcterms:W3CDTF">2024-03-10T20:38:00Z</dcterms:modified>
  <cp:category>投影</cp:category>
  <cp:contentStatus>索引完成</cp:contentStatus>
  <dc:language>zh-CN</dc:language>
  <cp:version>1.1</cp:version>
</cp:coreProperties>
</file>