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5284F-154C-FD9C-1471-0CB3D21B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B7D4-635B-2DF8-6316-9A5C3CA1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48D48-0621-BC66-6DCC-D1E8924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409D-9171-8459-6E38-94DD552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65B2D-BE8A-90BB-BD6D-5AE110C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AE350-E9D4-8863-9DF9-B00D8134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C0C02-157A-92D7-FA5F-B365990B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A8B0-B2F1-1166-9CA1-F195AF1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6EFCE-CA1D-840C-3E35-533D2FB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AD44C-9A46-C83C-D6D0-0B684EF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7A6F7-D83B-B65F-B361-D6351F51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5A928-614F-19DE-DAB5-36558D55B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3C88-1588-649F-D814-CE67E91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F1B5C-9773-0168-DB72-F3ECF74D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A69A6-5363-CDE8-9016-080B0DEB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508E-650C-EEE2-DCF8-FB5E617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1F63-317C-0B1F-17EB-0CF592FE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550CE-7A83-FA4E-E19D-F7269954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87019-2FAC-D0EB-F05F-5DB6F9AF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60F7C-D66B-ADD4-C5C7-041AECE4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B895-7670-F7DC-AFD8-FCE782A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08D9F-37FF-604C-C9B6-7BF121B2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DF1CF-EDC9-F3C1-5A17-EF6BBF88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2DB96-375D-7813-0FE9-97C1078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311C-3CEC-BA9F-728B-A7970E0E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6547-9C82-7686-8B26-89BF8DA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B5C1-EAD4-445C-FC94-0DBF30AB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3A78-35CF-67AD-18E0-704A12F5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8C11-2E96-1879-67EC-E274488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B7677-27E7-E183-A477-6B5D449D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31ABF-08E7-FC2A-3FE7-3660CEE5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79CC-A688-8B99-EBDE-DA139D38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0A1FD-726C-330D-2FE5-D46410B7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17DB-4277-6159-19DE-CAD647015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7D6E8-A079-4B2C-06DF-E930FB9D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72D07-3F8F-6B09-57E7-9B1EF0FA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6E4D7-AE82-D5FF-3F38-FD69DC5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BCCD9-EAA6-8993-5009-939C5FB1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120F3-4102-0108-A046-9DDECDE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6B78-F312-1B3F-8EE2-54A5EB61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27201-F3F5-C060-E289-2D10CB7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19544-2CDE-D4AA-D072-CBAD3D9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83BDB-6A6C-399A-3246-4EC59F4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4BBCD-47EE-2B6B-D220-47A28297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4AFE2-B5B1-3E8E-A81B-3B1E4ECA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B4537-F467-45F5-BE23-68157E1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0A25-218C-50B4-17C2-E075691E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F4FC-7BF1-3C3C-5E6C-355CCBEC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34CE-2AA9-8F6B-7F21-062F721F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50E3-1521-7436-7C98-F7EA23A7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0B739-5F88-1669-CB82-16DFFBD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EF338-CD30-7237-E694-6497670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3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9A3EA-7F38-06AB-76AE-F12CECD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D6D60-634D-0DEC-7515-82B303E3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4B014-5D2F-0733-F4B1-1F742887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0FDF-2687-A335-C26A-49F08061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83D12-D37E-F6B8-BD97-F0216D5B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03D87-9E05-FB6B-28C1-831D7E2D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08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76135-0CCE-F5DC-EE84-47EAE0D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C5AE5-7DBB-13D3-399B-15CE62D0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DCDF2-A8EB-96B6-CBF9-7FFACCDE8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603-2F0B-4422-A4E3-EC08D8E15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646B-0E40-883C-FC9B-E8A02A2A5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C223-2ACE-6510-4615-78E08D23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7D54-1932-4DCC-A66B-8D3F36477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86" name="Picture 2" descr="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0540.主寻亡羊</dc:title>
  <dc:creator>Yihao Zhuo</dc:creator>
  <cp:lastModifiedBy>Yihao Zhuo</cp:lastModifiedBy>
  <cp:revision>1</cp:revision>
  <dcterms:created xsi:type="dcterms:W3CDTF">2024-03-10T20:44:02Z</dcterms:created>
  <dcterms:modified xsi:type="dcterms:W3CDTF">2024-03-10T20:44:02Z</dcterms:modified>
  <dc:description>
540主寻亡羊
1一百只羊有九十九在主国中悠悠但有二只
2问袭已有九十九难道远不丨哆′z，′煮皇说言'男|囊只
&amp;得茎之羊从未测透，主爱何荣深厚湿渥长夜
4问兰为何浑身血流祢头柿足袭手主说路深
1离群远游荣山空谷逗留隐闻豺狼四围怒吼
2亦我所有何忍任他漂流路径虽然极多险阻
3独自奔走遂地呼喵寻搜遥见迷羊将入魔口
4荆棘刺透且须与敌搏斗问主f为何伤痕仍留
1远离良牧性命堪忧远离良牧性命堪忧
2我不寻得必不甘休我不寻得必不甘休
3生死关头幸而获救生死关头幸而获救
4主诫为使纪念永久主谚为使纪念永次2</dc:description>
  <dc:subject>
540zxwy
1ybzyyjsjzzgzyydyez
2wxyyjsjndybgd′z，′zhsy'n|nz
&amp;djzycwct，zahrshswcy
4wlwhhsxlmtszxszsls
1lqyyrskgdlywclswnh
2ywsyhrrtplljsrjdxz
3dzbzsdhmxsyjmyjrmk
4jjctqxydbdwzfwhshrl
1yllmxmkyyllmxmky
2wbxdbbgxwbxdbbgx
3ssgtxehjssgtxehj
4zjwsjnyjzywsjnyc2</dc:subject>
  <cp:version>1.1</cp:version>
  <dc:language>zh-CN</dc:language>
  <cp:keywords>投影</cp:keywords>
  <cp:category>投影</cp:category>
  <cp:contentStatus>索引完成</cp:contentStatus>
</cp:coreProperties>
</file>