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36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7A766F-5FA2-38CD-53B7-162D7A3075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DBF1A86-40C6-AF4C-CD5F-99B20465BD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042466-2FE8-FF1E-EE34-1DAA128BD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10FB9-0E90-4D1C-894F-D752BE3695E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E6B008-E939-97E4-557E-0A336E18E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98D01C-AABC-D9B6-039C-FD6E344BE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8AF28-4E70-4040-9671-91D572182E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1678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A80067-5C36-9160-E082-AA7A6C475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3A87ABA-E6DE-FFF3-FAE5-226E1192C8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EAD0CD-E4F5-3D2C-2FE0-4C1CE847D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10FB9-0E90-4D1C-894F-D752BE3695E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9A10AC-783E-023B-6602-E0106090E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360FC5-C61D-75DE-CA5C-A84D4ED27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8AF28-4E70-4040-9671-91D572182E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0373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A496A49-F3B6-E741-8519-406FC67819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1571A30-280C-FBBD-E5E7-448BB9419F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857A58-73B2-BE8D-43FA-DB8B41911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10FB9-0E90-4D1C-894F-D752BE3695E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DB7C3E-55A5-B530-5B62-034E30FF1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14F790-381F-7CD9-17A9-253903977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8AF28-4E70-4040-9671-91D572182E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8009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223B0F-D1AF-E10D-F350-82EA82C93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B9DC6C-0185-E760-8ACE-A5AA8E4B27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69A73F-F5EA-B85B-1DEA-3D932CE7F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10FB9-0E90-4D1C-894F-D752BE3695E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AD357F-7C74-5E9C-3DC7-FB960702E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7223F1-0868-E0AD-592E-D9F205113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8AF28-4E70-4040-9671-91D572182E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9439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48E77D-1C51-A0CE-FD82-C5899610C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7304B25-35E1-38A2-DBC8-C1F6695D5E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964E82-21AF-1FBD-8B92-7146761E2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10FB9-0E90-4D1C-894F-D752BE3695E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2D275C-7F62-C709-BA2D-B2CF675B2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A6EA1D-E440-72B3-2797-93ADDB053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8AF28-4E70-4040-9671-91D572182E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642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46C1D1-5E8D-50A0-A801-F6A950B82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2C9027-E42D-C9CD-9FB3-EF99AD4BB9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80C03F4-AA08-656D-0D0E-E9C9E1C372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AD81B7E-E5F8-812A-B87B-A8C31A40F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10FB9-0E90-4D1C-894F-D752BE3695E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0BC1A81-0B7E-0951-25AC-79B7906AD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2E24342-BFFE-9C3A-9434-D46022DFF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8AF28-4E70-4040-9671-91D572182E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4183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982147-B2C8-39A5-17BE-C9C28ED6A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D84A42F-0715-8EA0-79CF-BD0F50D8A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7C08660-E2B1-01F9-A6A3-AD149E6F22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B4339FE-4134-D7AA-A276-66427A5B4D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E83B45C-EBDE-96CE-AD22-727A94B2B4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1C5BE8F-7249-86C0-9EEB-84DFAB598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10FB9-0E90-4D1C-894F-D752BE3695E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26087CA-8698-7E64-E3AA-289C0AEA3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481C123-739A-5630-33BC-5204C44BB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8AF28-4E70-4040-9671-91D572182E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0803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4A8EBF-9DEC-2E9F-8F1E-A1E7DB52B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4288430-920F-81FB-5394-9BD39EFC0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10FB9-0E90-4D1C-894F-D752BE3695E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7AEF18E-744D-36BE-28A3-C768EA8D3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9EE92AC-2963-1072-40A9-767A099D4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8AF28-4E70-4040-9671-91D572182E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8185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8D1A0A0-BE01-880B-AC09-F61AA9436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10FB9-0E90-4D1C-894F-D752BE3695E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5C97E64-3155-2CD4-0A99-E320C3974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07B0E3C-9D7C-A3A2-50BC-2B9FFB74D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8AF28-4E70-4040-9671-91D572182E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8429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DFBB1C-E247-3DC3-992B-6D867FE49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59566A-49F5-DDA4-AB21-63F53FD082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639E004-CDB8-B65C-49DE-A032CFDFD1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1F64014-A403-0E14-5698-3FD96342A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10FB9-0E90-4D1C-894F-D752BE3695E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2CA0828-364B-B2B3-AA18-1563631B0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1AB7713-7892-4143-8192-8B463943B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8AF28-4E70-4040-9671-91D572182E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1718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0F7925-C8F3-84DB-ED1E-3449A3993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6895B1B-4BEC-6E98-18D4-0B8B07A6C8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AD943DF-CADB-A696-806F-FCBACDE2E3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A088E4C-BBC8-76FC-23F6-A31D194F7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10FB9-0E90-4D1C-894F-D752BE3695E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82371A8-8217-7D3A-18DF-032CE6761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13E274F-23C0-F7DE-BC94-DC5696A18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8AF28-4E70-4040-9671-91D572182E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638705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03C211B-9E77-728D-3359-61C15AD36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95CDA66-E5CD-2012-447C-86432B3E83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10CD3B-49A5-65B9-C106-061B5AE0FC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310FB9-0E90-4D1C-894F-D752BE3695E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945D1D-C897-3A21-95C8-503FED7C22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A98B65-4915-A939-55B7-0BE35781FD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C8AF28-4E70-4040-9671-91D572182E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1961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5186" name="Picture 2" descr="59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0590.主使我满足</dc:title>
  <dc:creator>Yihao Zhuo</dc:creator>
  <cp:lastModifiedBy>Yihao Zhuo</cp:lastModifiedBy>
  <cp:revision>1</cp:revision>
  <dcterms:created xsi:type="dcterms:W3CDTF">2024-03-10T20:47:34Z</dcterms:created>
  <dcterms:modified xsi:type="dcterms:W3CDTF">2024-03-10T20:47:34Z</dcterms:modified>
  <dc:description>
590主使我满足
金钱不能使我满足地位不能使我满足
亲人不能使我满足父母不能使我满尸
我心中的空虚无法再忍受
世上没有什么能让我满足
惟有主的爱是那样的美好
袖是我一生最好的朋友从孩童到少年
从少年到白头我什么都不要只要耶称</dc:description>
  <dc:subject>
590zswmz
jqbnswmzdwbnswmz
qrbnswmzfmbnswms
wxzdkxwfzrs
ssmysmnrwmz
wyzdasnydmh
xswyszhdpychtdsn
csndbtwsmdbyzyyc</dc:subject>
  <cp:version>1.1</cp:version>
  <dc:language>zh-CN</dc:language>
  <cp:keywords>投影</cp:keywords>
  <cp:category>投影</cp:category>
  <cp:contentStatus>索引完成</cp:contentStatus>
</cp:coreProperties>
</file>