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BF96E-1653-9EA8-67C2-C2C041AA2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9DC8B-77E9-9C72-8489-4CB6724E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0805B-DA9D-E160-EBA3-5061A0C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6AE4C-14D4-EFEF-AB6C-47AB3373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D39F3-1A3A-19D5-2512-2FB3FFC4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DA2E-06A2-B568-6BDC-A9058DBA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BF543-8A17-DA32-4D2C-F519B8E8A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E370A-CE8E-11FD-AB70-E21C8C2C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538D6-C346-20FA-D5F5-37C5E766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23D5D-32A0-20E8-632A-807EBB63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F9776-9EDD-8FF3-7E39-EB97217A4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BABF2-19B4-A5C8-C712-410378BB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17A5B-DF2D-A11E-E05D-D535C18C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31498-7AB0-8AA8-D8FA-6CDF8DAA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4E6C7-C336-B93E-24FC-92217B0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DF238-4F6F-345A-9C10-3B3BEE9D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FC214-FD86-8BEE-B7F2-BAE8AB45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BC01A-BE63-BE48-1C52-0612A8FF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04E41-861E-CE86-A3C7-94680EAA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66FC5-9DBE-B4B4-6CDB-23224544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9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9ADC-2157-68D1-5D76-49658D69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C6925-E250-965E-A036-87E47480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A15F4-F08C-D363-32B4-41A2AEE4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9B54E-5309-98E7-AD4B-9B8AA95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984BF-6022-8A72-CF8E-80CE0625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7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E8A34-274D-A66D-E181-E1C253A8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393E9-53A3-6899-A3A0-6A69852E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2276A-C934-9032-AFD7-8F296250E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A608C-1957-F7BB-737D-CABBA080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7D883-D35B-B4D2-4543-BC8AA357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77234-FE37-E6BC-604C-DCF95B2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093B9-5998-B9F8-FAD6-DB5C3BE3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3DE8C-0A77-A925-2178-590186DE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05225-10A4-99C6-2A30-49DBFEEEE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8C9C0A-B452-EEED-DD4C-1E9A92DAE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37F27-4117-6E58-9A91-8EAA803C1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9C61D-0491-267E-5874-342EDB8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6BBB1-CAD0-03DA-9F66-0506EE14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7EC7D-E244-9E89-7CB9-B016DFD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6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AE853-691F-3A09-8F5C-8F50031F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1D6C1-4706-D882-36F3-D135620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CCF3CE-04C1-79DF-DE7F-C3240934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3D35A-B4FE-2896-8FF7-EC108E6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DC76B-F116-58D4-630C-D366C471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F999D5-1ECC-A544-58E9-C07842E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17263A-2763-2BC9-B102-84DA630C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203CE-07F7-3172-3437-24B3D688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4FAB4-014E-FD90-B3F8-E2B76687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DC70F-CFB0-06A2-28D4-481A5E02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241B-D2A5-C716-8376-1F4080E0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F2132-AFE2-6A02-6650-975A1DB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6FC02-7ADF-D6D0-8540-A0A26BC0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6B67-C29B-6AE0-DA16-4AFD576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6CABC-5BE6-E0B5-928B-379A00E50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33BEB-EA6F-4562-0E83-0414EEF2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965C0-7622-7D9B-2A22-941E734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B7F96-32E4-4CFB-BC30-1F13171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0D48D-5EEC-9FDC-6B60-CA9E1B06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010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F8C49B-3F29-1118-20FC-412C4F8C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366CA-2E6C-6AAB-DDD7-1B446766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50F65-2DB7-EC46-FF3C-03B304B4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C8462-DEA7-DB7E-9C5D-837490753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BD3F2-A1C7-8CA7-667C-C5CA77D03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210" name="Picture 2" descr="7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0716.谨慎舌头是智慧</dc:title>
  <dc:creator>Yihao Zhuo</dc:creator>
  <cp:lastModifiedBy>Yihao Zhuo</cp:lastModifiedBy>
  <cp:revision>1</cp:revision>
  <dcterms:created xsi:type="dcterms:W3CDTF">2024-03-10T20:56:35Z</dcterms:created>
  <dcterms:modified xsi:type="dcterms:W3CDTF">2024-03-10T20:56:35Z</dcterms:modified>
  <dc:description>
716谨慎舌头是智慧
1这个小舌是什么昵便是两刃极恶之刀
2回答柔邵侍怒消退肉语暴废航动梁气
3言请行为必纪谨愫〉眼便他人听见俪心
4污秽目德不可出口又要随宏说造就话
5人若话语没有过失〉他贾是个完全的人
3定能窖委租蔡难禹集弼命城罪央忙必
3湘的舌埕告豚如乔震的嘴侧仁口砺-
3编造谎言智时荪华审判着到你妓泗汪
4淫词姑语都不相宥〉总委讲说感谢的话
5-也能黏佰自己舌头〉在祈面前是虑诚人
1又是小火能烧大林星是小舌害死数命
2是箱说是非就往非若腐多说是出魔鬼
3要凭你话跋你为义证凭何话定你朋霏
4煌真用</dc:description>
  <dc:subject>
716jsstszh
1zgxsssmnbslrjezd
2hdrssnxtrybfhdlq
3yqxwbjjs〉ybtrtjlx
4whmdbkckyyshszjh
5rrhymygs〉tjsgwqdr
3dnjwzcnyjbmczymb
3xdscgtrqzdzcrkl-
3bzhyzsshspzdnjsw
4ycgydbxy〉zwjsgxdh
5-ynnbzjst〉zqmqslcr
1ysxhnsdlxsxshssm
2sxssfjwfrfdsscmg
3ypnhbnwyzphhdnpf
4hzy</dc:subject>
  <cp:version>1.1</cp:version>
  <dc:language>zh-CN</dc:language>
  <cp:keywords>投影</cp:keywords>
  <cp:category>投影</cp:category>
  <cp:contentStatus>索引完成</cp:contentStatus>
</cp:coreProperties>
</file>