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7606-0CB2-1540-09AA-3FBC811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B9232-9FF5-E48E-658C-6AA3B62C8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A1B52-3130-C824-A224-7A06C567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762DF-01A8-0E0C-A1AF-0AABDD7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A03D1-4BA1-82DB-A519-128E9E95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0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DA4B7-9771-79DC-50A8-67E999D7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5EB36-AF38-30EB-2693-0BCD5BCE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83C8-B6DD-3E6B-22D1-27F21EB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B7D1A-8E75-284E-205F-0C38C05A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E721E-5BFB-59D0-D89B-28FB677D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0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AAE82C-1A0E-82E4-B44B-AF972011C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A0BAF-FDA7-D587-EB8F-449580C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2485-132B-424A-FFB2-0098263F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994A9-8823-DD73-3ED7-D9E5C8D4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9A730-937C-1539-F1BD-379D0F0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15A7-F632-3DAE-21AD-1E7FB039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64F5-6B39-E71A-4CCE-A6AA928A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331E-32AA-D933-795F-B7C15D5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86418-F9FC-09B5-2124-C64895F2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DB5BD-59BE-AC4F-CC6D-C2372E8C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B26C8-A08D-141A-5615-1DDC3C88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D899C-6D2D-71E0-5E68-A0F80057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AEA8A-954A-CB45-DC1D-2AD0233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684C7-860B-D644-EB95-67C7643D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672E4-3538-3021-731F-D4AA6839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48BFD-FEDA-3242-358A-50474229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2D8D5-8B08-1AC7-3B09-1CE5E5483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D3073-09B0-CA46-6CB8-FE1C3DF6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BB625-11ED-6912-6873-D289ACEF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59DD3-3B72-4EEB-DB5E-3246563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6A453-3924-999E-0FCB-EDD3EA2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E6E3-0C41-315B-D63E-25801AFC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F6954-12D1-2266-0B0D-90C1B2CF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CD2C8-B2BB-7369-E6B8-5A2EF71C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0143B-2003-077A-814B-592658255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29B88-8463-A707-0C0C-36BCA1285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46C56-733D-F71B-C7A8-683DF866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D7A449-527A-15CC-0D51-77557512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43280A-B5E2-F773-EE0B-E1C5E3E5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6772-A118-0DD2-047F-62330D5C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ADB1D-8B28-B39F-23A3-82F1BAF0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7CB5F-4BE5-002B-7FAD-40BBA6CC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5C12F-AB03-420A-7020-B72121C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FFB0D-9AA1-BFC3-F7F8-7455D987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0476A-1E6C-49C2-9BBC-C0A1A055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D49E7-BD7E-1BA7-8C38-0CFFA076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63DB-C7C0-3B5F-5AB3-E94AC396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212C3-E5FA-F94B-2FD8-1B97C17E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E69A1-076F-A283-5808-88E9F951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351F8-9FA2-B6AA-7A7D-FBC73187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0F492-1465-8D22-6D86-A434EB96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7E30A-668D-0C3E-D934-4A4E967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B748-E530-41EA-3901-CA217E70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9DC0F-C7F0-BFC1-B60B-0234BFF1E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DA124-302C-34B8-1239-37EB33CB5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13D19-EE48-F2B1-74CB-2699BEC8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B101C-B7C2-C5C7-2D0B-B0685A06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A7AA8-FA6E-7EF0-B385-3DF4DC8A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879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963AB7-6D42-F716-2E87-AA659159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0F742-7C9D-2C94-09F5-777A849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07D9-E243-7159-C4E0-A57D43261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68D1B-6448-2134-3097-D28C0E39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07F02-F06E-CFFE-832D-580C2BF52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1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674" name="Picture 2" descr="7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7699" name="Picture 3" descr="7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0777.求主动工</dc:title>
  <dc:creator>Yihao Zhuo</dc:creator>
  <cp:lastModifiedBy>Yihao Zhuo</cp:lastModifiedBy>
  <cp:revision>1</cp:revision>
  <dcterms:created xsi:type="dcterms:W3CDTF">2024-03-10T21:01:01Z</dcterms:created>
  <dcterms:modified xsi:type="dcterms:W3CDTF">2024-03-10T21:01:01Z</dcterms:modified>
  <dc:description>
1沥生勤工
1主啡我曾自恩自义自作聪明不能谦卑顺命
2主啊我已自知卑微实在无能决意接受修整
1凭着山气之勇靠着知识才能伤痕黜黑
2清心靠主争战圣灵引导作工高举十架
1破口惨重破口惨重慈爱的主啊袋最知情
2彰显主荣彰显主荣亲爱的主啊我已觉醒
1我今俯伏在祢脚前求祢怜恤求祢动工
2我今仰望在祢脚前求祢加力求祢复兴
压伤的芦苇主扶起将残的灯火主燃明
谦卑啊谦卑听主命顺服啊顺服作主工
瓦器之中有宝贝擦干眼泪再出征</dc:description>
  <dc:subject>
1lsqg
1zfwczezyzzcmbnqbsm
2zawyzzbwszwnjyjsxz
1pzsqzykzzscnshch
2qxkzzzslydzggjsj
1pkczpkczcadzadzzq
2zxzrzxzrqadzawyjx
1wjffzmjqqmlxqmdg
2wjywzmjqqmjlqmfx
ysdlwzfqjcddhzrm
qbaqbtzmsfasfzzg
wqzzybbcgylzcz</dc:subject>
  <cp:version>1.1</cp:version>
  <dc:language>zh-CN</dc:language>
  <cp:keywords>投影</cp:keywords>
  <cp:category>投影</cp:category>
  <cp:contentStatus>索引完成</cp:contentStatus>
</cp:coreProperties>
</file>