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1AAD1-907B-DB25-E44A-8FA2ABCF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3F8A1-8BE7-54B9-13B0-5E25B471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ADB9B-63B3-A22C-604A-4C44E251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E8B-C3E3-1B4A-BD8E-26BF7361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729D6-A950-D14B-95F3-2DF24B44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458F-F563-85F5-A015-5E271CA1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B8E1F-C9C9-2628-0C70-AB914E2D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0064-F24E-BA2F-DBA7-5F6FC43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9B3B-26EC-E242-8B8C-A5C2A976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D36A-2C6B-B414-4D1C-76F5237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B5B0B-52C5-BE46-6667-888DFEB32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A8006-A50D-EE52-E5A0-E9B00419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33B35-7235-3098-7DA1-7BD989F8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5AD4-ED0C-510C-E594-44EB2758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7986-94FA-9BCE-EE74-453F049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3467-C3BE-A6DD-F79A-83AAFABC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A143F-77B4-6FAD-52D2-14FF947D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352BE-45A3-C3E6-A0AF-5BEB5D21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066C-5478-8D1D-E15D-C61BB73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4923B-B3EA-C5B7-0A97-4C360136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2D83-1213-0F12-50B9-CF0FD23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FD8E0-BD0E-0EAA-99E6-607EEB1D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C0E4E-C580-541D-DFF0-2A9BCF3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7BAC-A73E-F3DB-0D8D-C169EC8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124E-5868-4939-1774-52CCC1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4E87-80A4-9987-62F0-6A54A27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F8E-E4A5-C849-1ABC-D65BC2C3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68744-08B6-3A1F-8F4D-B6616685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95B0F-2D24-B8D1-6570-903698A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2FDFD-DC94-4706-E611-0E1973B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8ADF4-1C05-D5CD-4DF5-59BE9ED2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2D39-184B-6163-B839-05E5784F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08D53-6975-D4F1-853D-E122E232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65FF5-8B00-AF25-46CB-5B60395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C717A-FD0E-6EB5-E790-3DE88640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B2FEA7-CF89-4D06-D78E-6D418DE0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DC8B1-B634-D073-E56F-EAF8E65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EDC80-D527-65BA-992E-3D38AB5B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1F3B5-636C-1E89-28F7-574CA3F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C752-DCF5-46A8-4D5C-6130938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2E3E1-D4E2-7CE3-3FFA-4B482109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C7B20-E1F4-1002-2AEB-37C9D56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931BD-C18B-C697-0902-2A6F43B4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78B52-5A3F-88E2-EA6F-3D2D75F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B5AE5D-2D44-F62E-A6F8-CBB5B8BF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D62A9-92DB-2578-0CB8-C08F3D6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6F97-E6BB-6619-5259-A0F510A3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5D53C-53D1-5C6B-5B3B-8078744E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C02BB-3C97-35C3-B0F5-F5A9A8A5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F318C-3603-1C5B-50A7-7D2A1E1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AEB8-9611-6D37-7D39-217923C9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7D2B4-772A-4920-02C1-4B560ED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F724-4778-6175-EC2E-17930A8F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2938-668F-521F-C1FA-DF74C0E3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12E6-69B6-2873-5D70-384F6DD6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7E299-7F1D-DE55-0913-E0D851DA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76407-E9CD-6666-6150-3606DB19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F0922-9506-B0D1-3CA4-4DA2DA35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77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9B5D6-67EF-B816-529F-7017BDA0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332E6-BC5D-86FD-916C-F6A011E0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8A5A-C9F1-6FF0-7768-6A8F6CA8D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8347A-FDCF-4EDA-6375-4E0C281F0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DE-1B28-9C66-B46C-3E3FC4C9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4259" name="Picture 3" descr="8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0842.愿献所有</dc:title>
  <dc:creator>Yihao Zhuo</dc:creator>
  <cp:lastModifiedBy>Yihao Zhuo</cp:lastModifiedBy>
  <cp:revision>1</cp:revision>
  <dcterms:created xsi:type="dcterms:W3CDTF">2024-03-10T21:05:44Z</dcterms:created>
  <dcterms:modified xsi:type="dcterms:W3CDTF">2024-03-10T21:05:44Z</dcterms:modified>
  <dc:description>
1十字架的道路要牺牲耍将一切献于神
2当我们唱诗裘告时候何等愿诶献所有
1把一切放在死的祭坛上面火才在这里显现
2但是前面有更重的十字架有更艰难的生涯
这是十架道路/你愿否走这个你曾否背十架为你主
你这奉献一切给神的人你对神是否全贞
3你要变节或忠心到死让一切完全损失
4神的救法是死里得生你与主合为一人
5我们的得失并不要紧神的旨意当留心
3直等到永活主的丰盛生命天天充满在你灵
4在十字架上因信与袖同钉从你身活出袖命
5我们若将万事都看如粪土主才不会受拦阻
这是十架道路你愿否走这个你曾否背十架为你主
你</dc:description>
  <dc:subject>
1szjddlyxssjyqxys
2dwmcsqgshhdyexsy
1byqfzsdjtsmhczzlxx
2dsqmygzdszjygjndsy
zssjdl/nyfzzgncfbsjwnz
nzfxyqgsdrndssfqz
3nybjhzxdsryqwqss
4sdjfssldsnyzhwyr
5wmddsbbyjsdzydlx
3zddyhzdfssmttcmznl
4zszjsyxyxtdcnshcxm
5wmrjwsdkrftzcbhslz
zssjdlnyfzzgncfbsjwnz
n</dc:subject>
  <cp:version>1.1</cp:version>
  <dc:language>zh-CN</dc:language>
  <cp:keywords>投影</cp:keywords>
  <cp:category>投影</cp:category>
  <cp:contentStatus>索引完成</cp:contentStatus>
</cp:coreProperties>
</file>