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6CEB3-10FD-D5C2-F0D6-375029DC1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35916-0C13-0592-D2C5-C4645BB91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CEE41-8BF3-C31D-5426-73647580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09274-B00B-7AC2-BFA7-4369E6C1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3108-2D14-3EAA-BEBF-C739157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3C79-5ADD-C507-C708-E2034139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549FF-ECB4-B24F-63BA-046C4271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C46EE-839D-B902-7C0E-51577DE8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0C94-49B4-8E13-65F3-D6CB9825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38158-01F4-E4A0-A71F-8B3651CE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5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A44662-E727-8E34-A816-CE6B564CB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17B68-6380-0B29-03E2-D82FD4979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8B17D-16AA-C04B-7128-E90F3601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0EFB6-BFF6-71B1-1CEE-DBC52B09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88FAD-25E2-F5EC-13A3-EB0AF347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E3B4-7E82-97DA-00FF-EA803DA4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5B7BE-9056-2105-B04E-13B0D43C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D592-1D60-A76D-9260-B5CF3F69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CE623-62EB-9DD0-BA00-7F7A239D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52B2F-AD09-285B-5397-6F4B0903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0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386F8-F155-0616-C83E-CDD7D08F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FBDE6-3D48-52F9-61DA-EBC4332C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2CA97-EDB7-CC02-804D-83F983DB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B292D-DA0C-7EFB-FD3C-D49C4DCC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9A62A-039D-F939-9A37-237371D2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5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7C019-1FA2-5C4D-3668-CFF8FF78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DB8D7-C13D-DF0C-55D7-612681A51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14B1C-7C75-1528-16F2-4D25E2D4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7AD5D-AD67-598F-A0E4-3F94FFD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6FAF4-7CB4-5D1C-ED71-3D47F258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CC11F-774C-707B-BD58-B428DB91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BE5A6-22BF-7B8E-FED7-501DF10D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5C323-B51E-3A5D-9BFD-921409E9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8F709-5B0F-20C8-2C3D-78D6F983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9D2ACE-EE05-040C-7684-9B49B0EF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1F0B11-8EEA-C103-BD03-DB195BC74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C55025-368F-293A-D15C-16FE834E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159A7-4F5A-C568-6544-95D66157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624327-D532-E5E3-2B56-10C3B61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3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F084-D734-C79C-6546-A744894A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544E0-0178-5053-3F83-2CDD062E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10D48-CBB7-9F31-7C55-6D5B30AB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CE2C4-3DDF-811A-E49F-154AE333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2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B27153-58B6-2AB6-B00B-5C5AA24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D6B6DB-9207-A72D-581F-2A143F11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CA598-DA63-3682-B1C7-85AE111B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5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4C691-233C-1AC5-AF10-6A5D8FF9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DAA08-B760-B7F4-7218-3337A7A2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F84521-C67A-4111-8BAB-3368EF50D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D5DEE-4D2E-B5BB-40B8-B8B6683D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CC493-8334-814F-A420-B501C454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49BBF-D871-2360-BA9E-5E4A5874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0BA1A-91AD-4F14-A649-8434A2FF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F0AEA9-3FD1-4A16-4096-BA5251C62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56B52-243B-1B14-B52D-7772D193F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7CB5E-1247-BFB7-8DE0-0D613970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888FE-D141-1ABB-CB89-B5548AFB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00168-46A2-04B8-AD89-AA2B63A0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045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0DF5E8-F725-910E-BE59-64961B0D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2A028-666F-5067-4F51-9F1CCE06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32D2A-6312-2AEB-7E5F-04B7C6AFF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1EF9-84B8-4976-B8BB-17876C7CA3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8DE8A-D259-427D-962E-F195DB7C4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07891-80A3-A2FE-C4B3-31B640F07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B46A-4D38-40D6-B94D-888EEAF9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42" name="Picture 2" descr="8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0884.活石同来建造</dc:title>
  <dc:creator>Yihao Zhuo</dc:creator>
  <cp:lastModifiedBy>Yihao Zhuo</cp:lastModifiedBy>
  <cp:revision>1</cp:revision>
  <dcterms:created xsi:type="dcterms:W3CDTF">2024-03-10T21:08:47Z</dcterms:created>
  <dcterms:modified xsi:type="dcterms:W3CDTF">2024-03-10T21:08:47Z</dcterms:modified>
  <dc:description>
884活石同来建造
1来吧活石同来建造耶路撒冷的城墙
2为着复兴将身搓上产生宝石与珍珠
3-我们的灵相调一起才有建造的实际
4不是尽啵口号真理乃是实际摆上去
5哈利路亚我真欢喜我是快乐的肢体
1我们不再受到凌辱圣城已联络整齐
2不再单独追求属灵愿与圣徒同建造
3-不谈关系情感兴趣乃是灵与灵相系
4一同享受配搭事奉天天经营不松弛
5凡我生活所作所言都为让神得彰显
哈利路亚我们都在神里面同被建造
成为神在灵里居所藉祚彰显神荣耀</dc:description>
  <dc:subject>
884hstljz
1lbhstljzylsldcq
2wzfxjscscsbsyzz
3-wmdlxdyqcyjzdsj
4bsjbkhzlnssjbsq
5hllywzhxwskldzt
1wmbzsdlrscyllzq
2bzddzqslyysttjz
3-btgxqgxqnslylxx
4ytxspdsfttjybsc
5fwshszsydwrsdzx
hllywmdzslmtbjz
cwszlljsjzzxsry</dc:subject>
  <cp:version>1.1</cp:version>
  <dc:language>zh-CN</dc:language>
  <cp:keywords>投影</cp:keywords>
  <cp:category>投影</cp:category>
  <cp:contentStatus>索引完成</cp:contentStatus>
</cp:coreProperties>
</file>