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39EA7-FAC9-408F-B24B-C0F22FE4F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2B97B2-4A2D-90CB-CC03-EC185AB26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5279E-F098-5A98-C2F7-FF418FCF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57D42-AACF-2996-A730-2D86A670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4F482-C4A8-51CE-8EB7-37F214AC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01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F0BCD-7F82-EE6F-BE76-6AB556B0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479CA2-7CFB-1D06-9C05-CD1FB98DF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F7D0E-C913-91B5-9B28-CF21633B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1B8DF-71E9-C18F-32C4-92488068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ECB00-1DE1-C690-BB4B-D781394E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77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D50160-7398-8C79-FD81-06B636102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8BB18A-8748-39FB-1807-5CDB6056D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F9F3A-F234-3714-7216-D6DBF33D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3C42C-DEFE-B943-19A8-76AAD2C8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72A47-C65E-3004-4DF1-866667F4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22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41F25-6AFB-4D1A-878F-9C8A441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4F7D5-2E57-C155-4672-9C5AFDAD5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FF786-35C3-E47A-7BD3-6FF714E1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17D7A-EA4A-18BF-3603-61DF7B29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0E714-7141-422C-80C6-AD88D9AF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67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B170A-D818-71E8-15FA-E6AAE9E3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F91B3-D2A2-FA63-B764-2158F99F5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948FE-4374-DF34-A7E1-22EC94E6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00416-7E4B-E679-3728-0DEFBB02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3A70E-EE6C-1B3A-0187-E70F66B2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7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E77DC-7010-BF3D-B757-E96AD929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E1B76-C78B-2C3F-C834-95E8BAF7A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38B2A8-B444-57C2-94A2-6D81EF5DC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226B7A-C5FC-83E0-4ECE-9B517840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617817-C639-06D3-1FC7-B7703A1D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97E264-9F4A-3246-61D2-B216A1EF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3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DB038-070C-0FE0-34DA-1287923F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658679-D000-3175-F51D-C55342FBF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A9FABB-AAD4-CBDF-E1AE-A1D2F72E4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E555D4-9820-9DCE-267C-B9EC5D3A1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BDF196-3FA1-B06F-2D99-103CEAE97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B789C9-9421-A696-96C3-78EB3651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4539E8-8922-AE4D-36FE-7F811EC9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63AEAC-8D4E-594D-DB75-FC9FEB7F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0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5ED73-D2FE-2686-FDEA-4D2EDC28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EC7CF9-E850-959E-EBE2-09FE6AA5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021C19-83C2-8781-ECE3-581331B5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7E781F-EB78-12E8-83E6-05FAA856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6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9DEC01-62F2-7BA7-574F-C4032E3F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CFEC6D-4F77-3A09-4560-550A4FDC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880D93-232A-6C15-11A6-675C9DA7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79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AA5C4-5F7B-F6DB-9343-884F2445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83D5E-3F6E-4C57-EEC1-4D65E58E7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1C7565-2523-1CEF-A3DA-4C5D3D71B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917E95-8A4D-7E09-73BF-81597E6BF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0A668-FB2A-8C71-0A3E-C70761AA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6EAA3E-E29D-0398-6AE3-E08FEBED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5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2DE93-E528-2F25-AF66-4E891050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7B402D-7C07-3E88-9DC1-BE9DBCD18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23051F-7AB5-183F-FE97-C763A9613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78AD23-8DEC-F494-4F63-137FD82B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87263E-2203-CA0F-5CA1-47C84D9E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F9AA9-E43E-06D8-2F45-A98F6EBD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15254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6BA5F1-46EE-1964-A11A-74E4707E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FA4495-9572-9EB3-5856-7C55F146D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210FE-981D-43B4-7155-BBD77DBA5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34678-CBEE-C2C7-A461-0F8F41D26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39CB57-3437-801F-C6A1-2CDCA4A78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7266" name="Picture 2" descr="8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0885.主爱把我们紧相</dc:title>
  <dc:creator>Yihao Zhuo</dc:creator>
  <cp:lastModifiedBy>Yihao Zhuo</cp:lastModifiedBy>
  <cp:revision>1</cp:revision>
  <dcterms:created xsi:type="dcterms:W3CDTF">2024-03-10T21:08:51Z</dcterms:created>
  <dcterms:modified xsi:type="dcterms:W3CDTF">2024-03-10T21:08:51Z</dcterms:modified>
  <dc:description>
885主爱把我们紫相连
同是一父一信一洗同是一主一灵所感
见面相互问寒问暖主爱把你我素相连
神与我们同在没有翻不过去的山印
神与我们同在没有闯不过去的关福音一定要传遍</dc:description>
  <dc:subject>
885zabwmzxl
tsyfyxyxtsyzylsg
jmxhwhwnzabnwsxl
sywmtzmyfbgqdsy
sywmtzmycbgqdgfyydycb</dc:subject>
  <cp:version>1.1</cp:version>
  <dc:language>zh-CN</dc:language>
  <cp:keywords>投影</cp:keywords>
  <cp:category>投影</cp:category>
  <cp:contentStatus>索引完成</cp:contentStatus>
</cp:coreProperties>
</file>