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0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D8B3E5-3558-A2EA-B9D1-B01E2C02A1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F25B1DA-BF5F-B119-0E2B-FE649AC7B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735BAA-125F-BADB-14B8-06265D149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AB6A-76CE-48D8-9F5A-EE78012533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4F20F7-E2F2-6CAB-64B6-CE0832296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5185E2-3937-7534-46F8-E59CEC01C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73837-63BE-4CA3-A8AF-A1E253169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910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43B66-F687-0FCC-DFDB-1BBBDCEA9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9227DC-996C-E83B-790A-50A9842ED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3C41F3-AC8E-658B-5451-DA2AD36B9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AB6A-76CE-48D8-9F5A-EE78012533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6470A-ADB1-CEAF-6408-6D76E1309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A43F1B-E5FF-9B9F-2380-A97EE9001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73837-63BE-4CA3-A8AF-A1E253169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652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98055F-11A1-6001-52CC-820503961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C5B15F-51DF-E900-731B-9CD1A4F5C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A7B09A-63FF-0793-260F-56979EF37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AB6A-76CE-48D8-9F5A-EE78012533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9B1FFF-B243-2EA0-50E3-E2CB559F0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41C13D-63DA-2015-BE3D-F160DEC06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73837-63BE-4CA3-A8AF-A1E253169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16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DE9E0-B780-41A5-438A-2B3416AE7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6B2F91-3AFC-5EDE-424B-E420BF094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66BFC6-8BE6-FDA1-7694-18047BE2F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AB6A-76CE-48D8-9F5A-EE78012533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FE659F-5AA3-FE9D-C684-8EA904979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01ED12-9FE4-9559-5725-026506B1B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73837-63BE-4CA3-A8AF-A1E253169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41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6428D-C890-3EBF-46A4-657D4F7F5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5B65DF-C877-9027-E3C2-782CD39EE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79F729-B1ED-8058-6925-3E73EFD39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AB6A-76CE-48D8-9F5A-EE78012533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9AF589-7345-3E2D-381F-8CD28BF1C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CE31D9-FC26-7B65-C9BD-D229601E6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73837-63BE-4CA3-A8AF-A1E253169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94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1B08D2-25EC-A020-9DF8-F1CD07A48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BFC697-8CED-BE4F-0B91-A655CD133A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0F03D3-766A-15B5-90C7-DA17A95D8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95F5C4-B73F-6863-ED47-6DDB01676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AB6A-76CE-48D8-9F5A-EE78012533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6AB1EF-FE78-D4B6-3FD3-CB5649C81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0F7CFE-E674-5E62-7A8A-73F8CA235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73837-63BE-4CA3-A8AF-A1E253169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597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DFEB1C-72C5-74A9-E51F-E3E3277AF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A5C740-CF83-4C06-7DFD-2466B927D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D50E8F-AEDB-311A-D0D1-EF2171B86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CAB0E95-75DE-B8A5-E61F-1EDBA5B1BE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9607B7-E02F-3D3D-CBCE-F55C9C3906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23D323-C710-67D5-8A02-57A49A520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AB6A-76CE-48D8-9F5A-EE78012533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EC168F-50F2-7AAC-65EF-DB8FB787F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3012229-292A-55AD-AE3D-2F229F2B9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73837-63BE-4CA3-A8AF-A1E253169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167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03F28-94F5-838B-931E-26BA26DFB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A8E30C-9121-648F-E9F2-D17344605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AB6A-76CE-48D8-9F5A-EE78012533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832DB1-5AC4-00E2-8428-C91E753F0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6E103B-F08A-B7AB-737B-7293CBA4B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73837-63BE-4CA3-A8AF-A1E253169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76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54A8BC-356D-95CB-9895-2104615F5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AB6A-76CE-48D8-9F5A-EE78012533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1A0E2E-2D58-EDED-4B19-E6009D257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9EA132-5AAD-D3DE-32CA-E2126D934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73837-63BE-4CA3-A8AF-A1E253169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36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1CD49E-46AD-D7BD-C564-4A75F7F5D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DE36AE-616E-2216-D559-826D1B7F8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5957E7-40B9-EFCB-4C33-91FB0F39A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F3ED62-46EA-A08F-8CE3-AF39D5433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AB6A-76CE-48D8-9F5A-EE78012533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D7EAEB-9BF5-707C-0C98-79416E5DE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667BAF-6CCE-BE55-E598-15522400F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73837-63BE-4CA3-A8AF-A1E253169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235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4C9946-E9BF-47FC-24FA-95914E715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F40725-99B2-5180-C869-92238FE16E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2426ED-86F2-DDB3-A817-64C3301D1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87198E-2AFA-BD1A-9FE0-ABC9C8FD7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AB6A-76CE-48D8-9F5A-EE78012533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64E720-94A5-BED1-86ED-64BCC49DC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723B15-1E52-D1FD-045C-C5ADCEB7F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73837-63BE-4CA3-A8AF-A1E253169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88275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AB1ABD-DAAA-9A61-938D-2DCC09BE7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86FA1A-D93C-1527-FE7C-99F705330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E436A4-CAAF-B26D-56A5-8B91D3AD54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DAB6A-76CE-48D8-9F5A-EE78012533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FC4177-1178-8ABB-A048-2A6DB87765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364A43-4B97-5FD3-2E78-D76A4AC7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73837-63BE-4CA3-A8AF-A1E253169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03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9314" name="Picture 2" descr="8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0887.合一之路</dc:title>
  <dc:creator>Yihao Zhuo</dc:creator>
  <cp:lastModifiedBy>Yihao Zhuo</cp:lastModifiedBy>
  <cp:revision>1</cp:revision>
  <dcterms:created xsi:type="dcterms:W3CDTF">2024-03-10T21:09:00Z</dcterms:created>
  <dcterms:modified xsi:type="dcterms:W3CDTF">2024-03-10T21:09:00Z</dcterms:modified>
  <dc:description>
887合一之路
1我们走在合一的道路上主的话语是路上的光
2我们行在天父的旨意中袖的圣手随时指方向
3我们行在恩主的命令彼此相爱事事都不忘
1我们脚步为袖所定合一的心是袖所赏
2善美果实丰硕圆满赞美的歌声穿云霄
3存心谦卑互相尊重奔走天路携手同行
起来起来天路上众同道忘记背后努力面前
向着主的标杆直跑向着标杆直跑</dc:description>
  <dc:subject>
887hyzl
1wmzzhyddlszdhyslsdg
2wmxztfdzyzxdsssszfx
3wmxzezdmlbcxassdbw
1wmjbwxsdhydxsxss
2smgsfsymzmdgscyx
3cxqbhxzzbztlxsth
qlqltlsztdwjbhnlmq
xzzdbgzpxzbgzp</dc:subject>
  <cp:version>1.1</cp:version>
  <dc:language>zh-CN</dc:language>
  <cp:keywords>投影</cp:keywords>
  <cp:category>投影</cp:category>
  <cp:contentStatus>索引完成</cp:contentStatus>
</cp:coreProperties>
</file>