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0BE0-C98B-38AA-AD7C-3D817A33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65709-738A-CA8E-6C90-555C1CA84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9513D-B3F1-88D6-3624-F3D24E2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052CA-9D0F-EA99-5D37-A08BEC6A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59608-528B-3DA1-6756-1D0568D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E009-31FC-3AE3-B91D-1BB3B173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5627E-40EF-72DE-57F1-732D2504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DE396-A1AF-FB19-2EA8-55F3BD2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D5E5B-3BB1-45D4-5273-13A8F8E2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94B2F-D3E6-AE9F-A800-FFC3493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BC760-1B29-C89F-1B0A-ABBDDE7F3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64931-223C-3F63-09C8-B6D4B102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25991-76B0-0AAC-38DE-5ED3DE98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B3E7B-88A9-DD28-6C5E-E53C654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C0A9B-4925-84CD-8518-D14C3BCB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FF6C-E384-1DC1-2993-55CA2513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BA9F-DC8F-71BD-698E-162F9575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1FB16-AC6B-ADC2-97EC-13B03E3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7DDB2-6F2B-DB97-797E-45288629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B9449-DDD9-E9A9-AF6E-6B09D46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018B-13E0-0DDB-487C-FD89244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E488E-373B-9C31-2964-A9985245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40A-2F8C-98E7-96E3-D8E58446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2D026-4570-C4BE-3472-D75E117B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543A5-1473-28FC-5B6D-25748EC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50CB-91F2-FB56-A1C9-401E1FF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9CCC-3C79-D71F-46BB-66BD60432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0186E-BF00-01DF-DF81-372C7EBC9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495E3-8FA1-12A6-823B-5D45FB12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27AB6-D009-2E2C-A690-DE742A7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B8D05-EEB2-7D0E-AB3E-00DC18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2B8B-8606-9379-1A1B-C2A3D789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D0076-B109-D922-376B-A65B3A0C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7873F-0237-CA4D-D053-FB8595E0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C7A89-EC80-5D89-2A74-A76E1998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4B6D6-9264-1606-2317-D2953A82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1AA21-1F58-484A-8EE1-77CF8284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DD9F3-6537-0B9A-A43F-D17240AB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FF285-26C8-8F42-5B37-D94A616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B5E45-3446-D9E8-6284-D62A0803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965C6-7B8D-9B7F-C55B-FE887BB1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38681-1A51-CC99-BC7B-9CA0D34E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8543B-FD6E-4CE9-C248-064BB153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B55C8-6F59-0EC8-2B45-B68F99F6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7638A-C31E-B712-C362-8A785950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09D5F-87B4-DA54-3475-B311F579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C423-FA63-D1E7-A3F5-DA3BDBAC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1D931-0D11-76E5-71CA-5C730538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94061-5788-1716-6304-113FE15D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C11A4-1F0B-5F55-07A8-5A657E53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84AE2-C88A-43A2-3086-917D4B38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61273-E06B-10D7-E507-076C92C3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7767-952C-02D3-C71F-8BE45F57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155DF-281D-3EC2-2569-9F8CD4F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1D6C6-705E-B2AE-B383-C00C37BE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DF88B-76D6-4665-F1CE-E8A84475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F0965-B324-9363-C56F-67CBF3A7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66586-5602-5AB8-10CD-8F72D65A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531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C88C6-603F-384E-C706-1B384DB3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D3B48-14BB-734C-38FD-9E574FA4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01E82-A87A-B278-86D7-91D0D8201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16B9-1A53-4228-A064-4659ECCFD1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5ACA2-25AF-6EC4-1ACA-18E8706B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77EB7-EB9F-88CA-5A18-BC62CAB1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0AEA-75C5-473F-8932-70E7B419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410" name="Picture 2" descr="8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4435" name="Picture 3" descr="8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14436" name="Picture 4" descr="89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0891.想念灵同胞</dc:title>
  <dc:creator>Yihao Zhuo</dc:creator>
  <cp:lastModifiedBy>Yihao Zhuo</cp:lastModifiedBy>
  <cp:revision>1</cp:revision>
  <dcterms:created xsi:type="dcterms:W3CDTF">2024-03-10T21:09:17Z</dcterms:created>
  <dcterms:modified xsi:type="dcterms:W3CDTF">2024-03-10T21:09:17Z</dcterms:modified>
  <dc:description>
891想念灵同胞
1想念灵同胞眼泪往下流
2见了灵同胞欢乐而跳跃
1路逍远工作忙想见难会面
2又想哭又想笑主爱充满了
1常常想念徒此裘告求圣灵引导
2这样相见这样相爱世上晨有呢
1何时相见彼此相谈心中乐陶陶
2我们享受这些福气全是主大爱
1何时相见彼此相望，心虫乐陶′
2我们享受这些福气全是主大爱
891想念灵同胞
3问问灵园胞天路有否跑
4再问灵同胞裘告多不多
3这些年灵生活主有否得着
4主圣工有否做礼招有否守
3-世界-缠昼魔鬼引诱你有脱离么
4信心是根基盼望是力量爱心作苗工
3有没有平安有没有喜乐</dc:description>
  <dc:subject>
891xnltb
1xnltbylwxl
2jlltbhlety
1lxygzmxjnhm
2yxkyxxzacml
1ccxntcqgqslyd
2zyxjzyxasscyn
1hsxjbcxtxzltt
2wmxszxfqqszda
1hsxjbcxw，xclt′
2wmxszxfqqszda
891xnltb
3wwlybtlyfp
4zwltbqgdbd
3zxnlshzyfdz
4zsgyfzlzyfs
3-sj-czmgyynytlm
4xxsgjpwsllaxzmg
3ymypaymyxl</dc:subject>
  <cp:version>1.1</cp:version>
  <dc:language>zh-CN</dc:language>
  <cp:keywords>投影</cp:keywords>
  <cp:category>投影</cp:category>
  <cp:contentStatus>索引完成</cp:contentStatus>
</cp:coreProperties>
</file>