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748DE-6419-164A-9CB1-398AE2894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FACDE-4BC0-B385-660B-892DC63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6E09A-7CD6-7034-D208-187B05DC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DE5BD-5096-D416-924F-12E8BC28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F6398-F8E3-8F75-C2F4-FDC3597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1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CE9E2-EFC6-D403-4A07-56C8586A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5D315-02CD-1BA5-D98D-DE58597C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F01EC-C69C-A016-0D81-6E8AC322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7344-C78D-6404-9363-AC01845E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4A289-5EB0-35F3-80DD-AA7A7B80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58915-DA31-2A3E-FB2F-247B526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91393-EB71-DA26-A32C-A35294CD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113A5-0479-B8AF-75E1-3FACDB3B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B25F-5B89-B0B6-B85A-8A044CA1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F29A5-66B1-F810-C840-AAC07297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548A-B7EB-C040-0819-197D3432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A095-5EA4-68C3-5CA2-B0F72E72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5C9BA-A640-722C-DE8B-630F7CB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0FAAF-C05E-5A75-A36A-04043F3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2C380-2B08-74B9-8A59-063701BC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88E8E-DB82-20B6-5926-827CFF72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9DB20-F689-4927-9CF6-72711A41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0D687-61D1-1493-6522-039AE712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A431D-A36C-BF4C-1427-2EF4120F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2B4D2-F224-C522-A185-CE808AC3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E6D2-06CA-F8EF-13C5-208CD2A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B3B43-1A67-C4CF-5FF8-5B89420A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2B708C-2954-92D6-9450-65A04E11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BCF58-44C7-942A-C035-5F5969B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63F5A-76E6-4858-9E16-6AA46CF0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9C4EC-3A7E-F222-88F3-5052107E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35FA-F8F9-B30A-9CC3-B19C16F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124773-D508-62DF-87CB-27F47DA6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8FA56-5CCD-51C5-CB94-6402658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F3F357-06B3-736A-9AE3-26657177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B9A40D-28E0-B1A2-52E1-9DED0F9A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3EB2F-EE05-103D-E3AE-0A315757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24928D-9888-135C-D2ED-DDE32694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E148D-4CA6-F7B4-EB58-6D402BE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F9715-6FE7-F2E5-2276-D6A81D46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12C260-C352-1E30-0FDE-E4E0660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785EE-648F-1B13-0619-6D6F7032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B9CC-010C-DD00-7B78-98ED217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256B56-75C2-C186-B528-750AC93A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C8029-0E03-4296-0861-F15A2846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E0E95-BF43-F1E7-15AF-C66D7E8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7B69-DA25-5A0F-2B2C-DB3133E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46949-3437-94C3-ACD3-06555C42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443B8-5113-7491-5B46-264F2D47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0080F-A2AC-0C21-D56C-B0992E0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995D8-BC92-3016-D104-09AED42A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E1041-5518-643B-7ADA-45AD3EC4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B6E26-6174-D8D2-222E-6467F59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CA84C-4BE6-6624-90B0-EF7186357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CB8DB-579A-5CF1-FF8C-D4360B40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32E0-8B2D-CB63-AF9E-989374B8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70303-AD12-989E-2878-57F22563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8C5ED4-22E2-3E85-1CB1-FFB49433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777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B54DCF-5EA5-13AC-F2E4-0832BA73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33BEF-AA8F-A2C4-75D4-D8673A52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6B1E-2F10-EE05-509E-6843F0C2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6B6F-515A-47BD-8441-0AC946FD2E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A1B1-B3EB-1894-38C2-7E0DC0B6D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7C4B0-A3D2-7C39-0332-097F4131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C9BC-1A35-4009-91A2-6135D05F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 descr="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6483" name="Picture 3" descr="89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0893.教会是我温暖的</dc:title>
  <dc:creator>Yihao Zhuo</dc:creator>
  <cp:lastModifiedBy>Yihao Zhuo</cp:lastModifiedBy>
  <cp:revision>1</cp:revision>
  <dcterms:created xsi:type="dcterms:W3CDTF">2024-03-10T21:09:26Z</dcterms:created>
  <dcterms:modified xsi:type="dcterms:W3CDTF">2024-03-10T21:09:26Z</dcterms:modified>
  <dc:description>
893教会是我温暖的家
1-3教会是我的家呼是我温暖的家
1主内弟兄灵里是一家
2祈祷和赞美是我的生活呀
3主荣耀光辉彰星在你我他
1父老长辈把我率挂
2主生命灵粮抚育我长大
3先前的圣贤为主把血酒
1同心合意走天路
2狂风暴雨我们都不怕
3生命树开花香飘千万家
893教会是我温暖的家
1相互帮助生活多融治
3葛封一奥炎交婚益魏芸t东
教会是我温家
属灵生活多么美好呀有主维护着他
哈利路亚哈利路亚啊
我的生活离不开他啊…我爱我的家
我爱我的家</dc:description>
  <dc:subject>
893jhswwndj
1-3jhswdjhswwndj
1zndxllsyj
2qdhzmswdshy
3zryghzxznwt
1flzbbwlg
2zsmllfywzd
3xqdsxwzbxj
1txhyztl
2kfbywmdbp
3smskhxpqwj
893jhswwndj
1xhbzshdrz
3gfyayjhywytd
jhswwj
slshdmmhyyzwhzt
hllyhllya
wdshlbkta…wawdj
wawdj</dc:subject>
  <cp:version>1.1</cp:version>
  <dc:language>zh-CN</dc:language>
  <cp:keywords>投影</cp:keywords>
  <cp:category>投影</cp:category>
  <cp:contentStatus>索引完成</cp:contentStatus>
</cp:coreProperties>
</file>