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EB32-AE8C-DA0C-032D-9334026A8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B2955-2EEE-9069-5685-25616CBE0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AEBCB-6BDF-DB7A-3028-59FF49C6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E7CC2-F4ED-291B-92A3-74A701F7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3AAB1-75FF-0FE8-73C6-2D3B5E55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EC998-624C-9957-DE56-B83C6C2A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C085C8-6443-67B3-E1AF-EB83CE4D4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C9EAF-F547-7A8B-EE2D-F00D8C5E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9C5B2-4EA7-6925-CB27-FC8E425B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E751B-BEF9-EE8A-DAA3-DB46E34C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2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A67AA8-F635-6EA9-AB6F-6E878006D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DAB4FE-7805-5B5F-6341-E24C6DF2B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73AD2-59C8-4232-DD46-EF8435D9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9C221-249B-BF64-7DB7-0A3E153B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817E8-5C5B-8B35-7D0F-FE7F2677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2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29CA-609A-657D-62CD-3437FFFD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045CC-0A17-4312-2CC8-CA9DB25C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35401-7970-B155-71AE-93563921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6F2BE-C5A9-9150-3569-66ECD5B9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56C20-363A-C1F1-9C32-700E5FF8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2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D3C85-07F5-87B5-0A78-94037589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46318-63A4-E3C2-A92B-D00FB1B8E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89442-BB1E-5699-BA89-EDA7895C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0D9B2-AEE4-35A4-E07D-B92D04C0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95CE3-85D3-F473-C715-EFABB826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3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FD50D-6999-1CEC-BD17-AFA4696A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36C79-9502-149C-A84A-2C107AF0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7A882-13F0-DAF2-6955-CAE225AE7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DDE67-9102-CFB8-1FCC-1AC3CB5F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192E7-6DED-587B-63D6-7BD7AC57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EF3F4-47C8-D94A-DFB9-8C775753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7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100AD-06A2-91C9-CC5D-C4E755DD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A7FEC-3E14-6847-985A-2CFCCA6E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16277-FE24-D7BC-3A21-0C3F1EE2B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C22542-5F95-9997-946D-4E63D3F3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BAC179-5275-2E17-964B-32F43737D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1EE5E-E772-4A7A-149C-C91BF09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658057-0B29-2B10-0D78-41EA8A7F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2BA336-74B5-0C44-96B4-6223AF97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6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126FC-D48E-2180-0DF0-30A080E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81A56-D5ED-26C7-DE27-ACD62ED3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9FAF89-1A9D-11FC-11DB-942CAD23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C0803-277D-A365-F7B7-5F430103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B8267C-C89F-10ED-1D7D-2269759B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9F4432-B6C5-B6A5-1E2A-D4FE37B6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8B9FF-7835-0719-9DC4-B4FF5E1E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7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F5C97-E5C3-2A5D-06BA-DEE7012B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7BCD6-C5B1-0604-7541-0AF0B9DE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D8CF4-5156-924C-92B9-E9F99FBA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FF2C1-BBCA-5DF1-2A97-915CEEF7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E155A-3347-110A-AF9B-77AD5866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B99E3-6C9F-0D45-D35C-E2B31961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5C76A-1B89-24B2-4177-758C31B7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535D81-6A92-676B-C276-A20F111B2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58F127-03D2-C33B-A953-B8D315FCC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75D34D-5F6C-8891-2CB5-8C9A9377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1F26D-7AF3-1D47-4D9C-2CE2EB6A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22E4C-80CF-7FC3-23CE-1422E4FA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327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D4616C-2859-132C-F44D-4FEDD71C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F898A-4BA3-5650-6F12-5C770FB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CA542-DF4A-84FF-9A96-6395E20C1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1715E-0BEB-6023-8862-C0BB4A767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72A34-0703-3199-80F4-015D9545E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506" name="Picture 2" descr="8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8531" name="Picture 3" descr="8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0895.在基督里我们是</dc:title>
  <dc:creator>Yihao Zhuo</dc:creator>
  <cp:lastModifiedBy>Yihao Zhuo</cp:lastModifiedBy>
  <cp:revision>1</cp:revision>
  <dcterms:created xsi:type="dcterms:W3CDTF">2024-03-10T21:09:35Z</dcterms:created>
  <dcterms:modified xsi:type="dcterms:W3CDTF">2024-03-10T21:09:35Z</dcterms:modified>
  <dc:description>
895在基督里我们是
1-不论是白发苍苍的老人不论是天真活泼的孩子
1不论是健康人还昧3完人不论是先生还是小姐
1-不论是工人还是农夫不论是官员还是百姓
在基督里我们是一家是一个大家庭
同一个信仰同被一个圣灵洗
同有一个指望同是一个主合而为一爱中联络
895在基督里我们是
2不论是教师还是学生不论是军人还是商人
2不论映郧个地区家不论是言语肤色不同
2虽然是相隔遥远主的灵使我们相遇
在基督里我们是一家是一个大家庭
同一个信仰同被一个圣灵洗
同有一个指望同是一个主合而为一爱中联络
合而为一爱中联络合而为一</dc:description>
  <dc:subject>
895zjdlwms
1-blsbfccdlrblstzhpdhz
1blsjkrhm3wrblsxshsxj
1-blsgrhsnfblsgyhsbx
zjdlwmsyjsygdjt
tygxytbygslx
tyygzwtsygzhewyazll
895zjdlwms
2blsjshsxsblsjrhssr
2blyygdqjblsyyfsbt
2srsxgyyzdlswmxy
zjdlwmsyjsygdjt
tygxytbygslx
tyygzwtsygzhewyazll
hewyazllhewy</dc:subject>
  <cp:version>1.1</cp:version>
  <dc:language>zh-CN</dc:language>
  <cp:keywords>投影</cp:keywords>
  <cp:category>投影</cp:category>
  <cp:contentStatus>索引完成</cp:contentStatus>
</cp:coreProperties>
</file>