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02B6-DC8A-F63C-1405-0FA00463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88803-F39D-7279-D599-95A16E84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31DCE-757C-3E7E-8944-69B7CC07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9D3A2-8624-6DD2-E2EE-FED314DE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09313-3292-8268-8B43-D185052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70F85-FB01-1D57-223B-43D5E60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B71F4-C21D-CF3B-4213-D6D8FE07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13CA-788D-131A-0589-1726C5FB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261FB-4C43-A392-90D8-098AB4DE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E19AE-3615-A314-D326-4195D3E1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2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6011A-5B59-1215-07D6-6CDF9B0B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5BC94-312A-7E35-CED6-AE954FA0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E76E9-C686-5060-77A4-60D88F8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5CE12-C710-1738-9CC5-67721422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C66EE-8660-29F6-0EF7-DDAA28E8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6AF8-76EA-D596-21A3-7E5903F8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A9454-8FAF-079A-3082-435A7BAC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018D0-690A-E0F9-5221-1DBD541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B8645-4989-0E0D-4E88-14056BBF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E3084-3E52-5AAA-0B21-04C792E6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E75B-E3A7-E655-4B1A-E2528797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0CB91-8DBB-27BF-7603-0E0D45ED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31D05-A367-4043-957D-92760633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A71E-0FE3-633B-90C6-97D6559B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A96A9-C1C5-180F-89C5-E528C16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5B98-8DEE-EE0B-B69D-7EF27D5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2F2C8-4BBA-B2F1-B685-CC999DED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A6C3C-05A8-FAD0-829D-C32D9BE6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34717-1AD9-0D8E-F25B-FAD556CE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AF0E-703D-43C1-3F4C-10B9145F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A96A3-E55D-154B-B0DB-67E7D867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980E-96E6-AB96-BF79-53413BC0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5FB8F-81AC-65E3-C19D-E4EE8FA4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AFE8D-AA6F-1DC3-127C-DAEC806C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C2624-BA7C-21B2-9C00-71F0B3AEE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1C884-B382-17CA-85AD-5A58E6FFB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D1340C-824E-26F0-840E-3EA22ADA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CB3BE-3302-9367-A129-214A84B7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7EA4C-E9CA-49A0-05DF-6B8FBFAC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A30A-0A70-4488-00F3-74E3330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05ACF0-604D-659D-7870-C63C1366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B286C-A47E-DFD7-67BF-70273985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1C486-D31C-DD54-E2F5-D15927C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F978C-B797-2A23-6046-C451DFD5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B5DCC-369C-D6AE-5275-2AF94546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DDF01-973C-F843-F30F-51080FE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184-AC86-59C1-F4FE-017357DA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E6A2-CE90-655E-73EA-3511C0C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E6E63-7D37-7206-9EB2-0D0AC789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2525-9562-AB99-61AA-B7F6BA3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60C2C-0510-1C01-15F8-F581A3E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D7D2B-0A43-CDD9-3F7D-5F7F8B8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B234-EF30-4311-E7B7-94BA7DC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F3AC6-1E2E-5FD0-5E92-F2EE8628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5CDAB-EA76-F7F8-A080-5421E7C2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FA81-F833-30E9-BC42-7C7D816B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6321F-FF93-C769-E54C-4C367CE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0D8C1-E5FC-AAFA-4B9D-87A81E95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004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86173-E4E3-719C-CD98-9AF5B0F3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B966-085F-3746-37EF-42553689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25084-8721-A3FC-C32A-A6057BC9B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04F2F-49A8-D270-DA91-BF5ED6ED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35E6-20A5-384F-9078-648504E4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530" name="Picture 2" descr="8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0896.一群大能的子民</dc:title>
  <dc:creator>Yihao Zhuo</dc:creator>
  <cp:lastModifiedBy>Yihao Zhuo</cp:lastModifiedBy>
  <cp:revision>1</cp:revision>
  <dcterms:created xsi:type="dcterms:W3CDTF">2024-03-10T21:09:40Z</dcterms:created>
  <dcterms:modified xsi:type="dcterms:W3CDTF">2024-03-10T21:09:40Z</dcterms:modified>
  <dc:description>
896一群大能的子民
神要建立一群大能子民一群充满赞美的子民
我们要靠圣灵来往此地并要荣耀主宝贵的名
主啊兴起建立教会使我们靠袋坚固
成为合一袭的肢体在祢爱子的国度</dc:description>
  <dc:subject>
896yqdndzm
syjlyqdnzmyqcmzmdzm
wmyksllwcdbyryzbgdm
zaxqjljhswmkdjg
cwhyxdztzmazdgd</dc:subject>
  <cp:version>1.1</cp:version>
  <dc:language>zh-CN</dc:language>
  <cp:keywords>投影</cp:keywords>
  <cp:category>投影</cp:category>
  <cp:contentStatus>索引完成</cp:contentStatus>
</cp:coreProperties>
</file>