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4EE94-3083-2DFC-9E33-963595471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0AFFFC-EDB6-4938-BE9E-963FC4267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8B904-B5CA-764C-3505-652E18CF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3F55F-B7E8-90B9-5A45-8A5734AC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3D1EF-54F1-B76A-F09C-C485B0F7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40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CAAB5-E2D1-AA62-71AB-8BE56628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9BC753-6E90-B44A-97F4-D07975265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5AAEE-1312-5DDD-175E-30404503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FB2E3-CECD-624F-37AC-91D3F3C2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39CEF-6822-6FCD-A933-5845F85C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88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7AC6D2-0C52-CC4A-5A8E-B9531D76D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E0982B-974D-5035-39CD-59781B2BD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B61B1-4814-0D95-21BB-50F2C1CA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57000-B916-4003-F0DC-F4807B4F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AF724-4E55-353F-F818-80524083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9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4A033-0CAD-263F-ED5A-445497D1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ABE4C-2396-811F-3021-D0D11BFB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068D6-7764-E12F-AF98-F3720070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856FC-EEED-FA9C-6912-F469C29E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91E8D-FB1B-1177-1741-61F18D17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6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9EFFE-A0EB-27D3-4071-209B31E7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8DB18C-9F00-C6FC-9EC7-A040034B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68D99-9B91-F513-E7ED-A598C42E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1636F-46EA-8354-0464-4949FF14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8ED20-682C-FC98-B7E6-462E28B7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7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04F7C-A0FB-0A86-3749-45E29AE2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64790-A70F-592C-EFBC-F9C030566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01F5AD-C259-3C8E-D262-9FECC670B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B6D0C-08E5-E0C2-E920-1F8F509F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71D70D-E146-CA70-F094-0E353484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681C0-D0DF-E03F-06F2-44466D66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7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90059-0B91-F296-B458-CF4FEA55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4A14C-A159-5DFE-C128-8BE09EB63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767127-E1BA-B86B-B7F6-4BCA5AA27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E97100-99D1-961C-BDD2-B9C56C3C2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E2FA1B-2ADA-F751-C41E-80CCD6E5F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047F23-0817-80C4-67A2-6C4D5E12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4B315A-0852-2646-0C6A-8C990BFE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5CCC9B-419D-6F44-E6FB-13D4021F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6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2791B-7650-2A32-8E54-0C277BF8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87A985-A95F-E10C-3303-6E825637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9D1D31-AE03-685F-A51D-0880290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7523E4-CFC6-873C-8704-D26B89C3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5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087991-5305-AD35-7DD8-2BE6AB8F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3CDC6C-8B76-0F33-3439-DD2959F5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4A666B-70A2-2133-43D3-8771422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7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CE26F-1CB2-060B-0486-359AFD74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C5099-B7B9-3757-F357-5C59D282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B63E8-1EBB-D9C9-43D6-BD685DE28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6FEA4-27B1-4C7E-50A4-01DE8878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BB1C05-FDD9-859D-0AAE-44DEEF0F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90D312-91AD-D8B2-5F72-A3710900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85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1234D-6498-1EF5-6C2E-E03E750F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F3809E-A6FC-7F7F-8278-E0D11B3C5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AC492-A0F6-79F9-535F-A5E30AEF1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26995-0CCE-2B07-2888-F7BAA0FD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BBC1DA-6399-93D9-3DFF-E6CBC1E6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6E6D47-CF56-CECB-39E5-1666B5C3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1032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176A00-AAEA-1725-4577-25EC4AED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87981-05A3-8805-3441-DB7CCC5E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D1DA6-0423-3128-604E-998D760A4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CF52-49BA-416A-925C-B4484866E4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1D2ED-F2DB-C979-48F0-430BBF87B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7F559-CC41-EEB4-8F39-0FE8A626B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CA7B8-9100-41A5-9AB9-BAAA80D6E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17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9554" name="Picture 2" descr="8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0579" name="Picture 3" descr="89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0897.走过秋天</dc:title>
  <dc:creator>Yihao Zhuo</dc:creator>
  <cp:lastModifiedBy>Yihao Zhuo</cp:lastModifiedBy>
  <cp:revision>1</cp:revision>
  <dcterms:created xsi:type="dcterms:W3CDTF">2024-03-10T21:09:44Z</dcterms:created>
  <dcterms:modified xsi:type="dcterms:W3CDTF">2024-03-10T21:09:44Z</dcterms:modified>
  <dc:description>
897走过秋天
我们曾经走过秋天是主给我们的恩典
忘不了你美丽的笑容永远印在我的心田
我们将心素紧相逊爱主的心永不改变
忘不了你温柔的声音永远围绕在耳边
897走过秋天
每一滴眼泗触动我心弦使我更加的思念
我们的欢笑我们的眼泗送走送走秋天
盼望春天再相见看见你成长的笑颜
我裤告主祝福你们有主的喜乐平安在每一天</dc:description>
  <dc:subject>
897zgqt
wmcjzgqtszgwmded
wblnmldxryyyzwdxt
wmjxsjxxazdxybgb
wblnwrdsyyywrzeb
897zgqt
mydyscdwxxswgjdsn
wmdhxwmdysszszqt
pwctzxjkjnczdxy
wkgzzfnmyzdxlpazmyt</dc:subject>
  <cp:version>1.1</cp:version>
  <dc:language>zh-CN</dc:language>
  <cp:keywords>投影</cp:keywords>
  <cp:category>投影</cp:category>
  <cp:contentStatus>索引完成</cp:contentStatus>
</cp:coreProperties>
</file>