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E320C-20D2-15F6-0DD3-58CFB88D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0A429E-DD70-DBF7-EEED-C5ECAFBAA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0E036-C65F-63F6-52D3-DC296BE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7EF8E-5B68-1276-8EEA-B4D82CFE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B33C7-2C4C-31C7-5645-6A2E8321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8B21-1102-6899-33F3-408F56BB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9EF29-9D12-38AE-7ED5-30CA0E72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797F2-2BE8-FEC5-0027-B0803777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A675F-87C4-A36B-4E4F-6233BCD6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B52BE-8BD5-6A0F-0B93-D3DEC8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2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C176B2-0A68-061E-AF0C-4401D6C79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C1720-AD14-5884-C88B-5E13F035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FEE62-96B1-D7CF-1470-DD125510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6422C-3502-B052-2AAC-CBFBDBEE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6135A-A018-C2C4-DED2-3CEF48C2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54DFE-2A63-ECBB-388A-CBC5126E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0C251-B813-806B-1540-0FF2B4AD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5DBD2-F806-E7C8-F9E7-21C26142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994D6-2B48-F942-0F4F-0D1018A2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96B7D-1918-B36C-875C-8B77408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0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0A77C-2D9C-E40E-9FCA-904B32A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B4CAD-63AA-2670-D835-81A2596F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08A77-6AF9-D440-D3F9-1C3C0426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2BB4F-5A95-062F-848E-016178F7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F14D4-6D7B-DB06-18AF-9BCCCA14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DA0-8781-F8AF-2631-C820F371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D4C59-ADF6-52B4-0603-9BF5A503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986FA-E28C-847C-8A15-4D714C6AA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460EC-0A6A-8BDC-014F-38F7A4F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B7067-E5DA-AE44-E14D-0CA91C1B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103AD-DD7B-AFFB-4C7E-C8A64626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21636-1F28-1200-0C5B-807ED06C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9010D-9751-3063-B869-85DC4E63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3EFCF-0BE1-4CC4-097F-80C23211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D7576-47F7-DDEF-382A-2F55C2957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FC312C-57D5-7A8B-B657-43BF5AE5A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738B39-E074-C573-EB16-98D563E5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96FC0-3DD9-7A83-0232-B386AD9A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CB4326-22DF-715F-D500-1CDF6CD6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5E6A3-3105-FC91-4F00-9615D702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70A02-CBCF-B84E-1E08-EA08DDF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14F2D-9739-A3FB-FC88-90A2DC68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9177CC-AA9D-CEE8-B79C-8013D5F9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FAE2B-A40D-98A3-9BEA-EAD1A7B2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31D40E-B9AB-3BAD-38D4-13D14A39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54384-9217-2210-FDC2-52D1515A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8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5B5C-FEE8-D289-28D1-187463E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52F9C-B588-8A2A-0F79-E5907114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27F3F-570A-FE2A-52E3-3F5111635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7AD4E-F60D-D0EB-546B-61D8BB0C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EDB92-7DA6-1F3C-18D8-8D0EA76A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97A43-57D3-CA1A-F875-65A40F9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4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E55EF-2CD6-A24F-3E85-54ACA8B3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286D4-751C-6645-E8DC-7A2EEFF1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CF7EF-93AE-37E3-607E-89897BE51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C960B-F629-8F3E-8C11-68411F62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F0340-C31F-4DB5-7902-9424D4F1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4FB9D-ADBB-5F58-E3D4-0CE46475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379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CD9C6-7DDD-54CE-E679-F81FD27F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5D5EA-A130-88E3-3AAA-CB8457AD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E727F-F688-C69C-9304-ECB5C691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C07B2-6A1D-DE02-A3D4-1B172832F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A7514-D030-A297-6AE2-853D05B3F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962" name="Picture 2" descr="9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75"/>
            <a:ext cx="912495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0914.靠主能再会</dc:title>
  <dc:creator>Yihao Zhuo</dc:creator>
  <cp:lastModifiedBy>Yihao Zhuo</cp:lastModifiedBy>
  <cp:revision>1</cp:revision>
  <dcterms:created xsi:type="dcterms:W3CDTF">2024-03-10T21:10:58Z</dcterms:created>
  <dcterms:modified xsi:type="dcterms:W3CDTF">2024-03-10T21:10:58Z</dcterms:modified>
  <dc:description>
914靠主能再会
亲爱兄妹暂时分离彼此代裘靠主能再会
意主引导一路平安要把主道一生来守住
意再会弟兄们愿再会姐妹们君同心努力去打胜仗
愚再会弟兄们慧再会姐妹们等主来同得主的冠暗</dc:description>
  <dc:subject>
914kznzh
qaxmzsflbcdqkznzh
yzydylpaybzdyslsz
yzhdxmyzhjmmjtxnlqdsz
yzhdxmhzhjmmdzltdzdga</dc:subject>
  <cp:version>1.1</cp:version>
  <dc:language>zh-CN</dc:language>
  <cp:keywords>投影</cp:keywords>
  <cp:category>投影</cp:category>
  <cp:contentStatus>索引完成</cp:contentStatus>
</cp:coreProperties>
</file>