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3455-8FFA-1E7B-5DCF-A53C11029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FDB31-9552-89F4-7EC7-109232745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DC291-6D41-35CF-8D5D-8D42BE9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1CF2-5A91-B970-6B6A-E5A8C823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0CE04-38C2-6B8D-8331-D93E4EE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2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848F-F658-4E35-8F59-53D8792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66365-CFCF-DC5B-5FEB-2C5B30E9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7D17-504E-0E1E-4F3B-D3F6A1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FFA67-4E1A-8FE1-1709-C80D3FE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567A-988C-9BED-446A-1A128F4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E6877-DA4D-2572-FEDB-B94DE53DF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F131A-5674-2768-1936-A40E44D1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A94FC-EA34-F17E-ED39-8C3F16B8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8C0FF-2C34-5C2F-EA9C-351AF70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3324-8C96-60F4-FE98-309F4B4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6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BCC5-7218-4438-62E5-016DF27D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BAF07-04BB-8200-E8D8-0818B5C6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F212-279C-DD87-1F11-C286E68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D2FE-49F2-30A2-58FA-052B24FC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C706E-9108-2F7C-B126-67F8EFA2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3671-F28C-9559-AB9B-C7A9073F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79CE3-1635-79C4-9D15-CBCF425B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721C1-979A-1A86-3246-1BD10FCE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6D866-E857-3272-3F42-F162ED1F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B2AFD-CB0D-DE74-F42D-74F38223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3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77A2-9293-7571-0FC5-81562438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E5F6E-900C-3FCB-D7C5-C27C1D8A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BAF5C-8B27-793D-4DB2-32E99838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D812-EA60-5397-959B-7ADA8FD1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ADDC-A92D-A2EE-DC13-6EA8FD85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87AC-8DBB-55DB-B985-D4F54DA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F2FD-F8B2-87E9-EA40-8E4776C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3292C-8D0D-7924-0053-2E3D1749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30BE2-54A3-99C6-138C-561A4F34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EA971-2E84-E413-9136-444C871F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65B25-8CC2-F599-5974-E3D658660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2857A-A944-0151-7EE9-12E69C13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45A7B-3D97-AD06-97FC-D5DBF7B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664D5-180D-EABC-B03A-462F7CA5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ACBD-6A48-E82A-2DEF-CCE7673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44540-CD28-D9D3-92C7-6D23B41C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7354C-07C2-E22D-DFBE-5AC2944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1342-5994-FD54-AC03-AC4A80D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8CA68-3A99-5B5F-55BE-88213BB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88233-B979-B03A-9B2C-B01DC8E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55422-D42E-32F0-1702-144742A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8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A3C9-5B63-C078-F22B-59BB3C7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971F-C7FB-8ACF-CFB7-A06CE21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3ECDA-E013-1D81-3D2B-173E001B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7E81-0171-6A97-1FAF-9EF54E6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74E5E-9ED9-D164-569E-4BC1E8C2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7F77-22E9-0DBB-43A2-47B636C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BEA1-102A-1A40-3F8B-03EE3A24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572AF-0DAE-905F-BB93-AE57EDC8B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27FB-B568-D3B3-2262-68C3BB2A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7FD57-F229-ADB1-C33A-BC9D418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4E7BD-F90A-103E-213B-5A7E7DD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157DB-CCBC-377F-B8F3-31E41B16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4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A4863-778C-C706-4455-E4F2D3DB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02773-CC23-6792-73D2-487772B1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288-2B77-F30E-67FD-FE8E853E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F42B-444C-43BF-BA1F-460C25170E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3E139-ED78-B471-748C-AA02FD37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1006-DC09-7482-C674-A8D23BC74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D7A9-4619-4F70-8A80-177FC5D4F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034" name="Picture 2" descr="9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059" name="Picture 3" descr="9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0917.重逢</dc:title>
  <dc:creator>Yihao Zhuo</dc:creator>
  <cp:lastModifiedBy>Yihao Zhuo</cp:lastModifiedBy>
  <cp:revision>1</cp:revision>
  <dcterms:created xsi:type="dcterms:W3CDTF">2024-03-10T21:11:11Z</dcterms:created>
  <dcterms:modified xsi:type="dcterms:W3CDTF">2024-03-10T21:11:11Z</dcterms:modified>
  <dc:description>
917重迹
终于盼到今天神让我们又重逢
见到了每一位亲人心中多么激动
你们从战场上归来经受了风雨的洗礼
带回了丰硕的果实美好的见证
让我们在神的爱中让我们在神的家中
917重遂
尽情地畅谈尽情地歌颂
难忘今天神让我们又重逢
真诚地祝愿你们为主更加奋勇
为主更加奋勇</dc:description>
  <dc:subject>
917zj
zypdjtsrwmycf
jdlmywqrxzdmjd
nmczcsgljslfydxl
dhlfsdgsmhdjz
rwmzsdazrwmzsdjz
917zs
jqdctjqdgs
nwjtsrwmycf
zcdzynmwzgjfy
wzgjfy</dc:subject>
  <cp:version>1.1</cp:version>
  <dc:language>zh-CN</dc:language>
  <cp:keywords>投影</cp:keywords>
  <cp:category>投影</cp:category>
  <cp:contentStatus>索引完成</cp:contentStatus>
</cp:coreProperties>
</file>