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EB53A-0CF1-CF93-FCE9-ED72CB37E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A6E9F-E902-3196-2162-0AC942E05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7047C-741C-0CE9-787E-38971F53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CDAC1-695D-EF61-8A41-A0BC91B8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91A13-796F-6832-619B-1698BED1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D06A6-05B7-BF46-70E8-7A4BA21B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22B430-2EB3-B1BB-8348-586A67E37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DBC7C-B852-199E-821C-3B2F4380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C7B8E-8CD2-B1BA-8475-2C6BC876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E5009-7E73-A800-B99B-03F31810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2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0C2F1D-2981-F5A0-51D2-F5A3CAE71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3D07E-83EA-5127-F591-EAE13881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06C5F-AB38-3A91-CEA9-3AF0EBEA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EC498-F811-EEE8-2FB4-F59A397B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E14E3-A4BC-CDEC-DC77-70AC6948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1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5420D-DE4D-169C-A8D5-5758D3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02C77-F77B-3DF5-3178-D262E00B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160AA-C9F1-BD75-A8FC-4AFFBA36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15B26-8034-82F9-5D2C-686DB8BD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842A5-3E04-CC4A-9743-71A74CA1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33562-F04D-5486-C588-AFD92F1E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079FF-D004-A7FF-3E14-41DE7D8F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2D768-F46E-22A7-E0F1-6E7FDAC0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23AB3-E887-82A3-77B3-14A07BD5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4F888-516A-483B-A764-B6E383D5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4E3D-48D9-4B1A-3641-693B18C1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6B97F-5815-ABE7-32B1-AE5A8C977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3231B-1F38-61EA-849E-099E53386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C95FD-45CE-38CC-A6F9-33C303AC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8FE06-FFBE-D6BE-645A-0967DA8A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03319-036B-D6C1-EE15-6D6122E3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1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AB18A-AC26-FA90-2047-81D84CA0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CEED7-A897-2478-F087-50A214F1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2F203-D5A9-C62C-CB6E-14C120694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F5CB47-80BF-D8E4-D976-480A84929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02C572-7C16-9358-E054-86C254B32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9500D7-A55E-F2C5-5CCA-4BDE7C39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53B396-57C2-51BB-0046-E7277033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6D065E-C7DC-4A60-E0E2-FDE729AA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94DA-B805-7F68-F172-304826CA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BEFA3-E9D0-C222-2B7F-968C2173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F43CB7-CAE2-FBD6-14EF-EDCD2E3D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B02756-4455-62E4-2DD9-E61083EA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6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34AE0-080A-3EAC-8A8F-B7E24ED7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E4A94-9672-518C-4B5E-887091CC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FA8E2-8FC6-74A0-4B47-5E051ACF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1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0E882-4A2A-7FC6-A884-FBC20DE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701EE-04B6-0B83-0D7F-F3A124A6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E6E8F-D5D0-9731-1613-67ED659C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BE5CC-A8CF-75F5-9AFA-3DDBBE73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DE0EB-C1A4-C9A0-984E-BFB1628C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AAA51-2560-5C62-2F01-386D5693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8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96F33-9A00-A595-EC91-7ADB5B95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FA3BE-EB28-27D6-1631-77E2EBE8B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D6875-99A0-F7FF-43B8-896E1925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C2BBE-5823-59B3-292E-2374CFA4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37BEB-F49B-21F2-E2C3-787B83CE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AB162-0EC6-3541-90F7-57682D8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725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98C5CD-9492-0EB8-972A-F223828F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23118-306B-B631-A96F-046B5AD6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07FAF-94F2-FED9-8A66-05E32B436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C309-0873-4BB6-8FB3-74A6140A77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7556D-BDDC-D026-93B3-DBDEB4186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4A23B-16D7-2665-3BDF-47A9F20A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D218-2D45-464A-99FD-7A2F84753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9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274" name="Picture 2" descr="9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0927.我们不丧胆</dc:title>
  <dc:creator>Yihao Zhuo</dc:creator>
  <cp:lastModifiedBy>Yihao Zhuo</cp:lastModifiedBy>
  <cp:revision>1</cp:revision>
  <dcterms:created xsi:type="dcterms:W3CDTF">2024-03-10T21:11:54Z</dcterms:created>
  <dcterms:modified xsi:type="dcterms:W3CDTF">2024-03-10T21:11:54Z</dcterms:modified>
  <dc:description>
927我们不丧胆
1所以我们不丧胆外体虽然毁坏
2原来我们不是顾念不是顾念所见的
1内心一天新似一天内心一天新似一天
2乃是顾念所不见的乃是顾念所不见的
1我们这至智至轻的至智至轻的苦楚
2因为所见是暂时的所见的是暂时的
1耍为我们成就极重无比永远的荣耀
2所不见的是永远的所不见是永远的</dc:description>
  <dc:subject>
927wmbsd
1sywmbsdwtsrhh
2ylwmbsgnbsgnsjd
1nxytxsytnxytxsyt
2nsgnsbjdnsgnsbjd
1wmzzzzqdzzzqdkc
2ywsjszsdsjdszsd
1swwmcjjzwbyydry
2sbjdsyydsbjsyyd</dc:subject>
  <cp:version>1.1</cp:version>
  <dc:language>zh-CN</dc:language>
  <cp:keywords>投影</cp:keywords>
  <cp:category>投影</cp:category>
  <cp:contentStatus>索引完成</cp:contentStatus>
</cp:coreProperties>
</file>