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CA3CE-A53F-0BA8-6EAA-8E7A29809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4BE892-ECBE-CCE0-1107-76F676401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B6BAB-0D0C-FB70-5B6C-FC530375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ED31B-B508-CF4A-17FF-6143BB67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E5E76-9929-939A-0C86-4EFF69F1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49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64739-FA5A-FC19-9D99-C58C530D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B317CE-0FD1-EBF3-580A-1D85072A9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A32BB-9550-7628-02E2-F3F19202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9A72B-3FE4-EB60-6CAC-D5C36AFE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C20FD-D4B6-9F70-1326-E26CCACC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25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2ECD22-5492-85C3-971A-8AB60E307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6B4A3D-FC58-05D3-3CEB-0B8BDBF55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1A5CC-AD67-A221-D609-75A4C4F5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5EB1D-CA52-8C87-0135-48527DC2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348E7-8455-4342-6A1A-7CA7E3D0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9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0DF4F-D54C-322B-AE3E-12A26A03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3B8EA-65AB-AC9A-703E-74C1D667B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335D7-BFCC-4FED-E6C3-E1EFCF31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D2294-2169-6246-CD17-ACA59812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A9F09-EE46-2C7C-B8D6-04CD1DE7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89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F09A9-1C23-1A36-FB7D-12ED6C6C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C11A86-4C48-65D1-078C-F6DA115C0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AF954-0C49-C5C3-A47C-12E39000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5418B-35B2-DCF5-2EF3-B8E52989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11672-A720-C1FB-EDC5-245F13E4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4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4BBEC-E6FA-3830-30A5-54D7171F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E8CA4-425F-CDFB-7FE8-2C5534668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B17BA2-E2BB-AB4F-9DF7-2F04E18EE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B2B8EC-28C3-77B8-D504-B41269DB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A3B1FE-6AA7-DEF0-3F55-69D48C6C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F2F176-6776-9BED-5284-B9034282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44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ADC53-18BA-13E3-E3AB-F12A4432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E727C9-26BB-6A66-D21F-84E9454E7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536922-A1FC-2EF9-78C4-FA429A6EE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7B03BE-0D26-F742-4BB3-673B0F42A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5F6155-8717-EF3B-31F7-B42FEB98A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DCBB3A-B559-F315-B1B2-EC6DF3CC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4D85FB-2CC8-A083-77A0-747E7F70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B8E6C7-829B-EE6B-A38F-16BA7AD4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76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AC870-D3F6-63FB-1CCD-7B554C79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888DF0-A205-35C7-3AA4-6B1A0C3E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083EE4-7CB5-2FCB-2125-35C752CC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2D35DF-E671-5283-3199-36CAE6DE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72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C94926-3DF3-6A44-B116-C1CCB4E7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22ABA3-7B9B-BACD-5745-4007EA47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923CB5-7D24-A9D9-B02D-E7ADD539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49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94C9E-14FB-CF07-01BD-AFFE1075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7AF57-CA73-2782-416E-38EA0CF7F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78F5DD-C14F-6960-7F04-F85E25440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14D7E-E8A3-9FB3-1791-79DD457F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80C07-228E-DD05-D5B7-0A3D6B55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A594BA-CB87-E3EA-977A-4D49203A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1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95F6A-BA29-5569-412D-F07B5849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4FBC71-D1C2-C109-C6BB-190F33746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CCCD44-2BFD-B392-F774-547AF4BD8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E7470C-1059-7F48-29A2-E5ED0A0A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898D73-E1F1-06C5-2D12-1ABCB7A5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CB58BC-F25E-6A30-BC97-FA4E2F7A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46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51CA8F-280D-45E5-B454-72A302DC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F1AB03-89C5-09C7-B4FE-A392013EA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691F6-1F64-E294-54E5-DFBD54342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56AD5-6F08-2284-B353-ADF143822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502D28-36E7-64AB-80C8-229D9CC71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5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5394" name="Picture 2" descr="9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6419" name="Picture 3" descr="93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0932.非常的岁月里</dc:title>
  <dc:creator>Yihao Zhuo</dc:creator>
  <cp:lastModifiedBy>Yihao Zhuo</cp:lastModifiedBy>
  <cp:revision>1</cp:revision>
  <dcterms:created xsi:type="dcterms:W3CDTF">2024-03-10T21:12:17Z</dcterms:created>
  <dcterms:modified xsi:type="dcterms:W3CDTF">2024-03-10T21:12:17Z</dcterms:modified>
  <dc:description>
932非常的岁月里
1非常的岁月里才能锻炼自己
1非常的岁月里才能成长
1你看那高山松迎着那四面的风
1经过漫长岁月酿暑严寒春夏秋冬
1依然挺拨依然高耸
1不届不拷万古长青万古长青
932非常的岁月里
2非常的岁月里才能磨炼意志
2非常的岁月里才能历人生
2道路虽有坎坷和不平
2-我们喉一口气擦一把汗要登上高峰
2必经之路在主手中
2炼净渣滓合乎主用合乎主用</dc:description>
  <dc:subject>
932fcdsyl
1fcdsylcndlzj
1fcdsylcncz
1nkngssyznsmdf
1jgmcsynsyhcxqd
1yrtbyrgs
1bjbkwgcqwgcq
932fcdsyl
2fcdsylcnmlyz
2fcdsylcnlrs
2dlsykkhbp
2-wmhykqcybhydsgf
2bjzlzzsz
2ljzzhhzyhhzy</dc:subject>
  <cp:version>1.1</cp:version>
  <dc:language>zh-CN</dc:language>
  <cp:keywords>投影</cp:keywords>
  <cp:category>投影</cp:category>
  <cp:contentStatus>索引完成</cp:contentStatus>
</cp:coreProperties>
</file>