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05393-4B77-4ED1-146B-2C02ED995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259DC9-EA14-21F7-65A9-6B0C30D0F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512D8-40CD-BDD1-F98E-9DB01A2E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AF009-1FA0-88E6-2F6B-AD9F8636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D5D72-AD61-67F5-A9BA-3C0B5E1D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4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BBDC-D28F-2276-74B9-E7467FC5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16D0D3-6E53-5990-B13F-43E1EA623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A8141-2E2B-178D-D5C5-259683F0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8AA87-07AE-7A29-288B-4614F0C1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77029-111D-7782-38AF-9593380A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7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5DD594-0344-06A8-6E25-A3EEFE573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2C464D-31B8-03A5-71D3-EA6F1E1F9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D234B-C8A6-3A71-4AA6-05604EFC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4E249-B3C6-2DDB-09D6-DA26C0D4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7B39D-6F30-1031-4896-FFBDA3E0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2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35680-9BAD-F04C-4A68-0D0D3BEF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1219-1542-F654-451A-7F402F58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47E1A-3613-055C-774D-C55735F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E28F7-78ED-0EF7-2224-770E6EE4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C4EB7-8064-0940-BA84-76CCF3A3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6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B2E03-057E-AE04-BCD1-B04F76C3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7E06CE-1B07-74B8-0782-7EF525C97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4A70A-96F8-271C-8D47-F1691E67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3E8FE-BE35-F0C3-CA47-966DE6C7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232B8-8345-0D4E-79FB-725C19CB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3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E9970-DCB3-ED3B-C59F-CA402BF9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C3B66-6774-C445-1AD1-C162B2A41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7E92C-C3DC-B1A8-49A6-89DF89F6D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268E2-222B-7DEA-B70A-E278BFBF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EAF77-B694-F280-89CE-232AAB64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E48F29-A219-574C-2BFB-DF4993B7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23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D832D-3ED1-7A53-F2BA-5856C11F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152B7-F99E-18CB-AB1B-ACA1222F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63C1-14FE-EABD-C805-D9E0CBE47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18A5CF-6449-AE45-58CC-121B929ED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59421E-B988-F4E1-C101-E70339C88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91B0E8-A4AB-1AF8-DD32-2EAAEAAE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47D2D8-66AE-15A0-F030-2752646A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CFCD2F-8C0E-7E4D-737E-F260AA4D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0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0AADB-9C38-8A6B-6160-914E114F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CE1A67-75E4-C7B8-84BB-D01BB575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724505-DE56-5D85-7527-328447DA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D286AD-E8E0-EAF3-4499-22A7F110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60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50E32-6E93-6D8A-F447-154476E3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E2D8D2-26A7-1319-EEEA-95BBEDF3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149D9-BFD1-3121-EF91-953A8992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7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C31CD-8399-5BE1-F986-BC2E8D18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4D3F7-9297-C4F3-C829-D3848D40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15454-AB5B-0B3D-DA95-0E0BB7958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D01AC-2A3E-B0D3-B82B-C4618A9A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A81C0-483D-C1FF-23FD-A251A121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21505-960D-B869-A245-09990219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6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37803-2E43-9616-CFFC-B730D16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458060-6853-5552-FDAC-213269FCF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5A741A-1844-84C8-A780-DD5253DA5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AADC7-16CC-86EA-135D-C40E98B4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F81171-BBE6-EA2D-A315-DE657381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4802D-54D6-2AB6-3504-7BF9A136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825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D6A5A6-BC6E-0119-3547-1D36551E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2B7D6-B666-4E83-AC10-14A2DCE40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1328F-7297-534B-1003-42DF03F16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AF21-E982-4719-A86C-306BBE74DB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E49D1-DFD6-094F-9F43-D3D83D313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DF44F-9F4F-7F48-0C89-7AB315FBE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F9AD-620B-4C14-BE3A-BF042EF68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466" name="Picture 2" descr="9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0935.恒心从主</dc:title>
  <dc:creator>Yihao Zhuo</dc:creator>
  <cp:lastModifiedBy>Yihao Zhuo</cp:lastModifiedBy>
  <cp:revision>1</cp:revision>
  <dcterms:created xsi:type="dcterms:W3CDTF">2024-03-10T21:12:30Z</dcterms:created>
  <dcterms:modified xsi:type="dcterms:W3CDTF">2024-03-10T21:12:30Z</dcterms:modified>
  <dc:description>
933恒心从主
1我今要奉救主号令路主背着十字架
2我虽弃脱地上财产世上荣华全然失
3或者遭遇困苦灾害有主爱怜可安心
1只要祢肯时时亲近别人厌憎我不怕
2为主受苦可算有福主能保佃心平安
3主若离我虽有富贵不能使我心满足
我要跟从救主耶称因主替我流宝血
虽然有人要阻挡我我总要跟从主</dc:description>
  <dc:subject>
933hxcz
1wjyfjzhllzbzszj
2wsqtdsccssrhqrs
3hzzykkzhyzalkax
1zymkssqjbryzwbp
2wzskksyfznbdxpa
3zrlwsyfgbnswxmz
wygcjzycyztwlbx
sryryzdwwzygcz</dc:subject>
  <cp:version>1.1</cp:version>
  <dc:language>zh-CN</dc:language>
  <cp:keywords>投影</cp:keywords>
  <cp:category>投影</cp:category>
  <cp:contentStatus>索引完成</cp:contentStatus>
</cp:coreProperties>
</file>