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3064-7E31-52D8-F65F-77A581A4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D0589-FB1B-25D1-9AF5-FD4E994D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7F16-46E6-0C5E-19E6-541BFE16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4228A-7B04-78A7-A300-F01F7F81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BAEEC-1EB7-8F5E-A894-3986256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61A3-8AEE-7D94-A4BF-B1E7D656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D4C7F-38D1-2865-9965-4EBC50B54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7415-12F4-CD7D-90A4-664A8C81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2D0B3-4AA9-0413-49D6-DFEAD58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78581-97B8-5C07-601F-210A53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BDA8C-6EAA-3A21-75D6-6A39BDF35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2823E-5748-E63D-BAC9-A8D37FCA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3AB7-7F5D-97BC-1E5E-15FC23F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17F9-F70A-CC68-FD18-56AD7A88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EF927-64B6-92ED-E6F7-597278E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E095E-A4EB-60CE-3770-32F144A8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4D372-878D-FF67-2BB9-F7E54059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ECBD5-C9D2-A8B1-23ED-5DCD3BDD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5BE1C-CC31-9864-4AF9-4B3F5758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F9A0-D87D-D485-8BB0-E570287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379C-6971-0244-AE42-EA8A1DD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FA8D-A629-AB98-7849-4471091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9E683-F775-58BD-F249-4EF5CB7F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2ADD3-AD56-00E8-616A-B73D5D1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473D-943F-B5CE-4DCC-C490354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75C7-99C3-E24D-C6C3-6F44324C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381DE-259D-CB56-D6BE-485C1022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98DEB-6E9C-9205-A769-B7AB240E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999F6-F94B-F004-B429-3CFFA38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03287-9570-D98B-C248-D7734959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1F694-7D5E-D182-4EA7-740146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A1E6-4ED7-D1B7-EF4A-50FE03DB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8D368-844B-C3A0-517F-AEA8B4D4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8B8CF-9A3C-2040-CF5D-922C9DB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17689-6E9B-CBEF-6161-F83D42D7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239B8-9045-9AC4-1490-DA0EDBBF3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FF2D5-B6AE-F078-0336-1AD75435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8F23D-025A-D153-09DE-E6284BB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44F10-4B4F-1C08-C3CB-B101C704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53E1-2C58-A0A8-C474-A39CC89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04DCC-D4AB-2F34-FB08-AF4ABCF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0FF90-2CCD-82AE-EFCA-129E78D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DAA72-1465-4DA6-4469-C17D7F8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784CF-E08C-0CB3-2030-BC0A881F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302B8-210D-681A-81C7-70D3950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F0207-7F3D-A02B-22CE-873AF5E8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D1AD-D127-8AE4-4050-1FA2BA6C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D8690-26EC-E538-2AD7-B88C6F3E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EE3D3-8A34-23ED-B56B-02718901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A4D9-3C07-C020-BBA9-22030350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E9EE3-06C9-EFDD-49D1-5F7B2A37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D09F9-74B8-BFB8-B8D4-AC09DE7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CE2D-C22F-AB0F-AB94-D598E854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24105C-4E28-6E96-1B3E-54C35F74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342A8-35F7-71B8-D304-26744FFB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C6FBF-DE33-E085-35AD-D8CDA876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4625C-E6C2-8A59-FE13-FC94D5B3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A752A-3F9F-8F59-890F-9944709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3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6776D-0234-B64F-9484-2A47585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98AF6-07BA-B3F8-5444-49E0938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D840B-FEB1-A0AA-AA4E-8BD42C4E1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8056-CB07-4459-706D-65CEC1EF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7C35F-F921-A25B-793E-B32413355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 descr="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0936.基督精兵</dc:title>
  <dc:creator>Yihao Zhuo</dc:creator>
  <cp:lastModifiedBy>Yihao Zhuo</cp:lastModifiedBy>
  <cp:revision>1</cp:revision>
  <dcterms:created xsi:type="dcterms:W3CDTF">2024-03-10T21:12:34Z</dcterms:created>
  <dcterms:modified xsi:type="dcterms:W3CDTF">2024-03-10T21:12:34Z</dcterms:modified>
  <dc:description>
936基督精兵
听听听大家听听听基督吹起准备打仗号令声
排起队伍奋勇出去征我们是基督的精兵
靠主十架打败魔鬼我们是基督的精兵</dc:description>
  <dc:subject>
936jdjb
tttdjtttjdcqzbdzhls
pqdwfycqzwmsjddjb
kzsjdbmgwmsjddjb</dc:subject>
  <cp:version>1.1</cp:version>
  <dc:language>zh-CN</dc:language>
  <cp:keywords>投影</cp:keywords>
  <cp:category>投影</cp:category>
  <cp:contentStatus>索引完成</cp:contentStatus>
</cp:coreProperties>
</file>