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71334-23FC-883E-90A1-EB33797A8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755A11-C4C2-609D-8FFB-CFBF1E61D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10BAF3-B056-1F5D-A946-E47FDE91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151E-85CE-4A7F-A614-C9E5EE33EF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F40D9-49D4-DB9F-A1A3-DF308D2D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961BB-F9DD-D7D5-BDF1-FF8F71FD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F52-753B-4FA0-BFD1-48CA8FD34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52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E30E7-B85D-7D3E-DB91-05C00A1FD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CB0323-AA50-CB25-75D4-C44032634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833140-FF24-C2EB-9F33-BFCF95D2D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151E-85CE-4A7F-A614-C9E5EE33EF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AC1257-E041-7C17-8ABA-3DD356FC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9F474D-2886-8BE3-7DA4-4E621580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F52-753B-4FA0-BFD1-48CA8FD34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3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E97F19-698F-1965-3860-1AB098947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99DBF9-EF4F-6CFD-B713-2369EE030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57C18D-20F2-798B-15F2-B588B66CB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151E-85CE-4A7F-A614-C9E5EE33EF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DA88C-9FE4-E864-780A-503F2EF00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45F0A1-E5BB-CA20-E2E2-410E8F63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F52-753B-4FA0-BFD1-48CA8FD34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93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1B2F4-144F-B230-7D2E-E9C8D916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9BAB4-B3BD-9FC6-670D-8AB762E7E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06880-D6BD-51E3-316B-B33BAFAA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151E-85CE-4A7F-A614-C9E5EE33EF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C20472-A522-580A-C8B8-BEF890E8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1546F1-A11C-74D2-05B3-3CBC0471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F52-753B-4FA0-BFD1-48CA8FD34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58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C1F05-A59F-ECEF-A1E8-786177C2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92620E-D613-0CDD-5339-DC248E93D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BB062-0539-E726-01F5-881F1062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151E-85CE-4A7F-A614-C9E5EE33EF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C62CC-6F2B-3C2D-F658-06B5F9851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A3AD24-8E3F-4E58-45BA-443C3DEA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F52-753B-4FA0-BFD1-48CA8FD34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15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B6AA0-8895-2131-13BB-0A04EA77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4A3470-177D-4EDF-FAF1-4BA67F422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D9C4F-13CC-38DD-BC72-C9EC638BB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250FE9-76D3-E254-604F-52EADCC60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151E-85CE-4A7F-A614-C9E5EE33EF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BB6F9C-9CAD-6D9E-93DC-C0CFDDA3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8ED26D-FE5E-AE0C-E60B-36AB7911A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F52-753B-4FA0-BFD1-48CA8FD34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80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CBC16-CABD-AF7D-3D90-33BB6746F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B88EB5-D657-3924-1EC9-81D88AEC2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39A812-A404-87A7-653D-329525EC6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38D26F-B9D7-F18E-BC72-BE7202EEB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F0099F-8162-4EB1-D856-917C8586B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C8C071-12C6-31B2-7ADE-3BD765E08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151E-85CE-4A7F-A614-C9E5EE33EF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FB4037-CE97-C07A-CE47-5CD165B6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5E9396-3F72-5F07-8AF1-8A9B5A71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F52-753B-4FA0-BFD1-48CA8FD34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50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222EB-ABDE-063F-4DEF-F6812732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678DFC-17B4-A7F4-68C8-AA302816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151E-85CE-4A7F-A614-C9E5EE33EF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42EB69-40F6-A40C-EFDC-4673D779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D44CAF-0B67-5ABE-127B-2F923D4F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F52-753B-4FA0-BFD1-48CA8FD34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7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A143B0-639B-BFDC-E044-B584128E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151E-85CE-4A7F-A614-C9E5EE33EF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6B147C-680E-3CC0-7B23-04265B83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BA350D-3225-1359-1701-DC1B7511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F52-753B-4FA0-BFD1-48CA8FD34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12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269B5-B897-BF2C-D2C8-1A5C0818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D67562-7570-E755-CAB8-2522AEAF2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229018-24DB-B4C4-F2BB-A39246359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BD5735-8F43-D49F-886E-8AA6DCC09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151E-85CE-4A7F-A614-C9E5EE33EF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158FFE-37B4-06E6-C349-AA14B374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70416B-D37E-3F5C-9D7B-54D6BDF7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F52-753B-4FA0-BFD1-48CA8FD34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7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404BE-8D29-B230-EF98-286E2DB5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402258-5A47-90E1-1EB2-2522BB2DF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BC53F5-E189-BBF3-6D7C-ACDF27E92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4167F7-820C-E454-1818-4ED2B4F7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151E-85CE-4A7F-A614-C9E5EE33EF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865417-3A9A-7FF8-71F8-7624D692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B6357D-6288-DC34-E867-1FA0496F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F52-753B-4FA0-BFD1-48CA8FD34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1142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71C7A6-9E4B-6E25-41BC-1578DC8F3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D02D60-1D54-726E-247E-587A33EED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64A4C-A9FD-4DC3-05AD-F364EBCAF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1151E-85CE-4A7F-A614-C9E5EE33EF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E8B443-9039-CFB2-68E9-97C7EFBB1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F8D67C-50ED-2ABE-8567-5A4F87742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04F52-753B-4FA0-BFD1-48CA8FD34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16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1538" name="Picture 2" descr="9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563" name="Picture 3" descr="938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0938.走十架路</dc:title>
  <dc:creator>Yihao Zhuo</dc:creator>
  <cp:lastModifiedBy>Yihao Zhuo</cp:lastModifiedBy>
  <cp:revision>1</cp:revision>
  <dcterms:created xsi:type="dcterms:W3CDTF">2024-03-10T21:12:43Z</dcterms:created>
  <dcterms:modified xsi:type="dcterms:W3CDTF">2024-03-10T21:12:43Z</dcterms:modified>
  <dc:description>
938走十架路
1路从我主走牺牲路路窄小遍满荆棘
2路从我主走十架路路崎岖印遍血迹
3路从我主走成圣路路艰苦且多阴劈
1路既窄小且满荆棣心坚决牺性到底
2路既崎岖且满血迹心勇敢牺牲到底
3路既艰苦且多阴臂心快乐牺牲到底
1-4牺牲到底牺牲到底任何牺牲不推辞
1-4永不推辞永不推辞任何牺牲不顾惜
938走十架路
4路从我主走得胜路路险阻逾伏劲敌
5与主同行跟主步履苦中有甜难而易
4路既险阻且多劲敌心不怕牺牲到底
5不论困苦不论难易心欢喜路从到底
4牺性到底牺牲到底任何牺牲不推辞
5路从到底路从到底任领何往</dc:description>
  <dc:subject>
938zsjl
1lcwzzxsllzxbmjj
2lcwzzsjllqqybxj
3lcwzzcslljkqdyp
1ljzxqmjdxjjxxdd
2ljqqqmxjxygxsdd
3ljjkqdybxklxsdd
1-4xsddxsddrhxsbtc
1-4ybtcybtcrhxsbgx
938zsjl
4lcwzzdsllxzyfjd
5yzthgzblkzytney
4ljxzqdjdxbpxsdd
5blkkblnyxhxlcdd
4xxddxsddrhxsbtc
5lcddlcddrlhw</dc:subject>
  <cp:version>1.1</cp:version>
  <dc:language>zh-CN</dc:language>
  <cp:keywords>投影</cp:keywords>
  <cp:category>投影</cp:category>
  <cp:contentStatus>索引完成</cp:contentStatus>
</cp:coreProperties>
</file>