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FE51-1F7A-3156-7724-B8961E32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4CE96-EA14-8253-261D-614480A0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B622-015A-6C0B-BEFE-7344F96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16674-7F48-5DAC-E9CB-948C9906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70655-1ECD-92C1-E3C2-0A4C301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FAB6-B915-C11D-1EA9-C0148FE9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DAEA7-2EB5-CBA0-F302-828451F2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E8030-1E66-CE12-DEC9-960026A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FE3CB-611E-A461-7BBB-F499EF1A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6A49E-6131-BCA1-5168-CE5D7E3B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8377D-84E8-CC7D-5669-CBA7D1A6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610C7-ED57-C914-F19C-CB94242A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D6E0D-E9D5-0168-0EA8-42842418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4BD56-BA05-EA30-2230-B038584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C9F64-4C69-BCA5-E091-E8654DE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DE525-1F3A-71BD-73A8-CBF431E3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FC171-5C39-2139-806C-3A4AFEE5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E85EE-CC91-4A2F-9AF2-1B29A62C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45441-56F8-67D3-3BD0-DFB19278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6AA1-7C5F-A81F-A188-9244084A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3C82-FD33-7C81-2942-31C84A3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7107D-DBDF-54E9-33C7-5A93901C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F5893-959D-C456-FBC5-56C5EA03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551F-762E-025F-1B8D-BBE88431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80A9-CD3F-EA7B-4154-72083A02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3FF2-24ED-7DD1-0638-846CFC7A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538CA-A826-BFD2-B6A1-F10F068E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A0940-3E83-697A-B5F4-6EA53F10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D9862-9BDD-F20C-B93C-A1030534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467D5-BCEB-678D-5E72-0F1B5AD1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A4BBB-248F-B4B3-F525-8C56742D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76CF-08AE-1F30-9C98-39C78DB9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2BF5C-E125-1074-1B60-9361D30F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B8011-746E-9093-7D3F-C4927DA7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493100-9FC2-AD77-EB47-C0E7999F5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502DE-DD26-39BF-3752-26EE9182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E1510-CE06-B40E-F905-C27BF488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06757-54AA-842E-77E7-A2A2DB9E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8D5D3-BD1C-C66C-C049-89B98336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E50BA-0D38-F163-2F18-D47C9417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3E74A-406A-5A08-A52C-19E816A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8AAEE5-8B75-A516-D134-E4DC5B2D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B4A4D2-C634-7799-2692-CD94A995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15C4D-0123-EF62-311D-E19A423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90F49-F906-813F-B4C6-1ECDA5D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9ECC6-FB26-4A03-6670-5E8FCF9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9766-CACB-EB54-0A0B-297CBE53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1D84C-4DE9-5F03-6677-9C8B2BB0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869FE-6E1A-2F65-B41C-60B8B1BF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9428-33FF-E0D9-F6B3-DB07BEDD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3480E-351C-F6D4-2FB8-91816BF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28BA3-D428-975E-4685-63BB5C1F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02D63-3744-A869-1175-4A7DDD20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03BBB-2A5F-0B2F-AFDD-80E2B6CFC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29B75-8815-D38A-43CB-4CEDC4C5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F72F3-3A2B-2FF2-201D-1FF9667B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89A7C-975C-76D0-68D6-68AF8EBF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BDF56-5204-16CA-AC71-C5EE537E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6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FD2FB-86A3-C29B-C4B1-56D93140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9CC20-C976-E0F3-60F3-73DC6E4A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E094-131C-6E9C-2A34-6AE18DA9B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5B05E-014B-B784-7575-B3BABBC0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CE593-7BCF-B480-23D9-2BECCE7E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62" name="Picture 2" descr="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3587" name="Picture 3" descr="9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0939.赏赐</dc:title>
  <dc:creator>Yihao Zhuo</dc:creator>
  <cp:lastModifiedBy>Yihao Zhuo</cp:lastModifiedBy>
  <cp:revision>1</cp:revision>
  <dcterms:created xsi:type="dcterms:W3CDTF">2024-03-10T21:12:47Z</dcterms:created>
  <dcterms:modified xsi:type="dcterms:W3CDTF">2024-03-10T21:12:47Z</dcterms:modified>
  <dc:description>
939赏赐
想一想圣经预言看一看如今世界
审判大日快要来临万物结局近了
看看这苦海世界想想那真美家乡
肩负圣转勤作圣工永世国度赏赐你我
939赏赐
道路中哪能没有被试焊道路中哨能没有风浪
它会使你也会使我变得更加坚强道路
强看看这苦海世界想想那真美家乡肩背十架
努力向前永世国度将赐给你我</dc:description>
  <dc:subject>
939sc
xyxsjyykykrjsj
spdrkyllwwjjjl
kkzkhsjxxnzmjx
jfszqzsgysgdscnw
939sc
dlznnmybshdlzsnmyfl
thsnyhswbdgjjqdl
qkkzkhsjxxnzmjxjbsj
nlxqysgdjcgnw</dc:subject>
  <cp:version>1.1</cp:version>
  <dc:language>zh-CN</dc:language>
  <cp:keywords>投影</cp:keywords>
  <cp:category>投影</cp:category>
  <cp:contentStatus>索引完成</cp:contentStatus>
</cp:coreProperties>
</file>