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A9F97-44C7-A8A9-A219-26AF626B5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4D7A5-DA74-9ACD-65AB-B616E0709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CFFEC-3CAD-4872-CA41-583DC911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0F189-3856-CF08-681A-A9352ED2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DBCDB-101A-C586-274B-597E894A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7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852CF-4824-489B-C545-06569EA1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D8D88B-258D-06FC-E4B8-A3A090EDB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E3863-9D67-997C-E880-1F1C12F6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BF5C2-DC4F-5068-A438-7B22CF85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CF308-1FC1-44B1-AF03-D5FD7180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2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720FA6-56F3-7045-EEC1-18A9518B5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13BD8-412C-4212-453A-F632BC37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69FB4-C0D6-11A6-0D46-249DAE5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22030-F995-7486-13C2-CBA6FE9F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09817-25F3-7C18-53B1-899AF761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2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5A623-1510-FEAB-2482-A98612D4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3CD4A-7884-AF2E-D540-D1998677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5EF5F-3BE3-8D7C-B83C-AB6EE1D3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A9919-AF81-D7C1-EA8F-3DF5545D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05A2C-1C3B-661C-C80D-4212E5D2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2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DB7E8-4C3D-FB9B-4256-3B4C14B2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9D7F8-7156-21CB-B0CA-63FEE5C30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CC90C-F1A1-943A-BED7-665858E0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9E745-0966-988B-461F-C250326C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AAF1E-C40E-5283-7514-28F2BD4C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57D11-533C-76C9-3447-6BACF7B5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86F8E-84A5-1266-70E8-5B198DDC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179F18-36FA-0239-61FA-EB193F30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CFF4C8-7795-C8F8-0EE7-19D1CAED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1F6EB-E41F-FB8C-38E2-4E7CD7CF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4743F-908D-25C2-8BF6-B4D444FC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49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BB50-8F9C-7EE1-5100-33D9ADA3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78051-F62B-DF7D-F210-648916C0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A1ACA-0465-02CC-026F-AF7FE8845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953CF-6943-CE97-7120-AE373BC2E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E96D8D-3C76-B5E0-6EC0-38DB8E35A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FFAA85-2CC4-93C3-5481-E7CC5A7B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6DAD2F-D6C2-6F10-DF44-415AF9C0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2090A-8F97-9307-40F1-2D3683DE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3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D8296-5DF2-C279-D1EF-B0CB3BA3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3D3583-BB3E-0C15-AF34-346B831E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B202D4-ED13-9215-9AB9-CF1B8D8D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957962-E9C7-62C0-AD0E-F11491C6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1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B7EDB6-6235-4B3D-FCF5-85F35254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C3A2FB-BC25-0F8C-18F9-DD29DEDA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AB9A00-4BA6-570A-DC1A-4B328C1E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9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A11D1-E90F-2B80-DAC4-89AE4B8E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AEC0B-2EE0-0B06-A8EE-F584F067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E4119-50DD-5FDB-B6BF-8C2FC1789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4DD53E-2E4D-B2A9-829F-15F7E2B7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B1240-382F-8AAC-43F5-87CDC20C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E4934-BB57-20BA-6145-4983D763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39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964E-8FC5-70A4-22BE-406FE4F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3775FF-6E1C-B025-76A2-176BF460F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B94C0-C9DB-9561-C15A-E5D78C03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94ED8-1120-52E4-C15D-F5A48344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0726C-9DC5-FCAE-DEA7-3EF3F086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AF011-EBAD-8E1F-3983-05879B02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6151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D2EA6C-AF6D-6F02-AA61-A2B6BD34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6462B-98EB-8099-CB97-D9748321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5D976-B451-7302-15E0-6556460E1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372C7-94E2-2C25-B2C1-4355B5DED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18CF2-14BF-DC76-9C05-36A9D6960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8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586" name="Picture 2" descr="9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0940.先贤之信</dc:title>
  <dc:creator>Yihao Zhuo</dc:creator>
  <cp:lastModifiedBy>Yihao Zhuo</cp:lastModifiedBy>
  <cp:revision>1</cp:revision>
  <dcterms:created xsi:type="dcterms:W3CDTF">2024-03-10T21:12:52Z</dcterms:created>
  <dcterms:modified xsi:type="dcterms:W3CDTF">2024-03-10T21:12:52Z</dcterms:modified>
  <dc:description>
940先贤之信
1先贤之信万世永存火中不灭一
2先贤守信蛛进牢狱不减快乐自
3先贤守信前驱引领我众继续务
4先贤守信为爱牺性我愿兼爱仇
1下犹生我众恩念先贤圣迹
2由精神后人若能因信史身
3导万民同上真理光朋路程
4敌友人专用温柔善良生活
1心中交觉踊跃兴贤之信圣
2本尺寡菡~〕义立地泵生先信
3达到快乐自由久′ij吏膏熹
4梯山航海广宣此信
深坚贞我愿至终虔守此信</dc:description>
  <dc:subject>
940xxzx
1xxzxwsychzbmy
2xxsxzjlybjklz
3xxsxqqylwzjxw
4xxsxwaxxwyjac
1xyswzenxxsj
2yjshrrnyxss
3dwmtszlgplc
4dyrzywrslsh
1xzjjyyxxzxs
2bcgh~〕yldbsxx
3ddklzyj′ijlgx
4tshhgxcx
sjzwyzzqscx</dc:subject>
  <cp:version>1.1</cp:version>
  <dc:language>zh-CN</dc:language>
  <cp:keywords>投影</cp:keywords>
  <cp:category>投影</cp:category>
  <cp:contentStatus>索引完成</cp:contentStatus>
</cp:coreProperties>
</file>