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41810-4929-95FC-39CB-D95EDE973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8A629D-E378-9A22-0306-5050806CC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34D02A-7780-3A04-1FA7-F2874170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13D1-0A15-41FE-B6FD-D05FE30446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A3C602-A771-01E3-A434-9ED62D35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DAAA87-823F-AAC4-9276-226658766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069C-BB9D-406B-AA40-2BD1DE7F2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40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E810A-8DC2-4524-C6BE-BB2C9AF0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95047F-4EA4-D663-6FA8-9C373AD08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8A3E05-6FFF-AFD3-78C5-376930BD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13D1-0A15-41FE-B6FD-D05FE30446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1C1A8-6692-DEAF-9B57-1423C1B9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902E6A-AC09-F38B-2D7A-AA805896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069C-BB9D-406B-AA40-2BD1DE7F2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71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686220-8A71-7494-1F77-008676695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EACBB0-24FB-6A25-2A56-3FC82C08C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591F53-7E0C-7875-8EE0-C59A5628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13D1-0A15-41FE-B6FD-D05FE30446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0E43F-A5A0-3649-64F4-794DE275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3FCAE5-4395-31E6-A066-1F3428D9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069C-BB9D-406B-AA40-2BD1DE7F2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10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3E4E8-5DAF-E450-836E-3F12ECAF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3C283-3218-0644-7619-448C7466D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89D0E1-5299-2EA3-076B-0173B411D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13D1-0A15-41FE-B6FD-D05FE30446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B1E99C-610E-A421-E8DA-E4FDC823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F7249-2439-12D9-811C-EFB13D73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069C-BB9D-406B-AA40-2BD1DE7F2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96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95E44-96AF-6BFA-4FD3-D7976B2D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DFDD9-ACD6-9654-7343-BD5032C7B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2A6178-A8A5-FC23-6FF1-CA008595A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13D1-0A15-41FE-B6FD-D05FE30446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417D45-601C-A60E-40D9-D61E3E24C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341AF6-559C-D48E-9B0C-495BB14BF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069C-BB9D-406B-AA40-2BD1DE7F2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51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F1DFD-B42B-4C00-B486-A316EF2E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EE89A-4A63-544A-FE98-BD13814E7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7151B7-C81A-F82A-D332-ACD77C8B2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8FF42-46AF-8E1A-EF89-4DA255DB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13D1-0A15-41FE-B6FD-D05FE30446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DA05E6-5E2F-0F03-C501-0F184BCC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2BBC83-B73B-388F-004E-21186673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069C-BB9D-406B-AA40-2BD1DE7F2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32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62E86-8768-30F8-B9AF-689E1B427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FD6D6B-6B05-4FEA-DEAE-4EA378F06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6FC5C3-9676-9029-7ABE-46922A42D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54A04E-CEC8-9598-E11D-DDD21DAC8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EDAE52-94E3-620D-720D-543329989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3CA8EC-CFB3-2BAB-2A6A-84B60546F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13D1-0A15-41FE-B6FD-D05FE30446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A4B27B-92B0-F80A-0FB9-76C72E416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339C01-09CE-8D01-9A1D-407BEA44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069C-BB9D-406B-AA40-2BD1DE7F2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58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5BA8E-A152-CBBE-8E8E-5B77823B3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815E97-7782-C334-4CC0-94BBC39E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13D1-0A15-41FE-B6FD-D05FE30446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5CD8DE-A133-4A5C-DD26-A0CB05F0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1F71BE-0A22-4D76-F0E9-5994C901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069C-BB9D-406B-AA40-2BD1DE7F2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12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99D30A-6D88-2A94-04C0-A36C35A1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13D1-0A15-41FE-B6FD-D05FE30446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E466A1-8218-8BFD-A0C2-118A7418C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904C8C-6E3B-C983-7B75-79A4CAD7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069C-BB9D-406B-AA40-2BD1DE7F2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77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17E57-3F37-9EBE-0BE7-10BEC8389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E2A943-32C0-A9D2-4E50-96B638343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EF1586-1D5E-035D-5AE5-55AAF7F93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73B24F-838B-9FB5-C9BC-9EBE9C35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13D1-0A15-41FE-B6FD-D05FE30446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5BC4F7-2027-3C0C-AF27-3EDB18D5F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52AD90-D6BE-1CDE-A431-47C1B073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069C-BB9D-406B-AA40-2BD1DE7F2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2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55176-35C2-713A-A517-53B319DB9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183EE2-0985-9667-C972-6614D0D14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980060-87FE-10EC-5010-3C1FA9E21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B250CA-C153-533D-B719-C43C8755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13D1-0A15-41FE-B6FD-D05FE30446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D41584-E722-AEBB-C4F8-588FC3F77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F8F06A-4E01-875C-1E9C-61AC75DD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069C-BB9D-406B-AA40-2BD1DE7F2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1009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C0776B-F1A7-78E3-C835-2B680F1C2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AD63BD-E15E-4CB7-28A6-2E5473D69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2B06CE-65AF-A7F5-EB60-25AD4A3B3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313D1-0A15-41FE-B6FD-D05FE30446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3D427C-185F-588E-F72F-062770E98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27B95E-931D-62D2-9DF5-12B0919D0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3069C-BB9D-406B-AA40-2BD1DE7F2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13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4610" name="Picture 2" descr="9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0941.教会灵战</dc:title>
  <dc:creator>Yihao Zhuo</dc:creator>
  <cp:lastModifiedBy>Yihao Zhuo</cp:lastModifiedBy>
  <cp:revision>1</cp:revision>
  <dcterms:created xsi:type="dcterms:W3CDTF">2024-03-10T21:12:56Z</dcterms:created>
  <dcterms:modified xsi:type="dcterms:W3CDTF">2024-03-10T21:12:56Z</dcterms:modified>
  <dc:description>
941教会灵战
1-3我对撒但总是说不我对父神就说是
1好叫我主所有布署全得成功不受阻
2这个是我永远态度求神赐恩加保护
3我慈完全绝对顺服不论将受何等昱
1当我这样听主号令求主赐给我权柄
2不然当我实行顺服撒但就要拦去路
3当我与主同前时侯主若肯拯敏保护
1使我满有能力圣灵成功主永远定命
2当我正在听祢吩咐主耶稣求祢看顾
3无论什么危险诛诟不会使我一回头</dc:description>
  <dc:subject>
941jhlz
1-3wdsdzssbwdfsjss
1hjwzsybsqdcgbsz
2zgswyytdqscejbh
3wcwqjdsfbljshdy
1dwzytzhlqzcgwqb
2brdwsxsfsdjylql
3dwyztqshzrkzmbh
1swmynlslcgzyydm
2dwzztmffzysqmkg
3wlsmwxzgbhswyht</dc:subject>
  <cp:version>1.1</cp:version>
  <dc:language>zh-CN</dc:language>
  <cp:keywords>投影</cp:keywords>
  <cp:category>投影</cp:category>
  <cp:contentStatus>索引完成</cp:contentStatus>
</cp:coreProperties>
</file>