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0A120-C0C8-64F5-F54B-B0BEBAD06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B46689-F8CA-8CD1-18C9-B770CF1B0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EE713-4206-6AF3-4B4C-C1734CB2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B119B-2371-1D83-B00C-1B85A1C0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515EC-768D-60FD-5D08-FBC6B4DB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7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C3EC2-81EA-8F7C-CAC5-71AF1125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0CFA4D-173A-F72B-6CBF-0BEFAD529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C3866-B28D-0067-A3ED-AE6FF600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669FE-BC15-1C8F-6A4F-AA39B3D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CBB00-ECCF-C6C9-DB2B-D9AC647A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1C2DB9-1DD5-C014-7361-6DA468CC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0079DC-E666-1F2F-4703-E42341C2A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23234-4E9E-9A5D-B974-C88A78AA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F6114-EB9A-2B4F-FE92-977F0D4F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8F3A4-65EA-691E-5E47-CECADB8C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11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8C3B8-4DC6-E657-2D19-0DDC0AA8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55EED-459B-7299-C22D-6FF75689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BB77F-0A84-8DEF-8985-7ED69D0D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62629-3076-20B3-4F85-18EB1AD3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97458-6D6E-D582-D9AD-C992651F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9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F30CB-0F5A-5080-B8E6-4D70E53D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F52400-B6C6-646B-1A99-753036E64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D7CD4-35B8-D766-948B-15DD9132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323DF-E626-35D7-34CA-4330EAEF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68CA7-A754-2B60-474E-2E97D2B1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55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A584A-F380-5430-0365-5437B080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A4756-722F-C5ED-25B6-01BCD8E8B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BA241A-4937-A0DB-62B4-5779AB1FC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4AC85F-ACE0-8C31-5D3E-7F7DFCC2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5C9717-F0E9-F245-0A00-1EE9209E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E01232-8456-7E6D-8C29-08166A13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21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7A7EA-A000-73EA-4F7C-FEC49BB1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5F957-1B30-7910-00C0-849F38497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A29734-62EF-D752-512E-899478ACD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B1189B-983A-098F-C7F1-64D5457D9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67AEC1-5536-8E9B-B01F-9F433024E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8F866A-6D61-BDB1-2B1C-E1567F94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031A20-9F66-6615-AD54-D148D844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257BE6-EE96-7EB9-3527-5823EDD3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8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6ED93-E429-7E81-8FFD-24E86C20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FCF2CE-913B-747D-7176-58ECEB20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2F413B-5FF9-B925-61B8-B1D94648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BC1219-5AB1-0CA2-2D80-FB338A79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3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39176C-38EA-6E48-0EB1-C5FF5593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614E8E-A143-AA4D-0BA4-094817AE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EEAE8E-02C6-CBCE-9031-A7073563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2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5E36A-A449-8DF3-8DE5-7465D97A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EE60F-7FFE-F606-24C3-B14A0F0D6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EFD91A-8530-A804-BBF0-6316BC01E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3D5D8-3129-A34D-3677-10C453EF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127BFE-9B16-409B-BDAF-BE4E0EA0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B4DE48-E663-2CED-C650-3FD8FC65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37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ECE5B-2D1A-5DF3-B5D3-F4528886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AADCCE-7153-1CA9-9E22-869A9FB78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8A2BBF-1D36-5933-7F40-680220AFB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D8BD0-DBB5-387C-99C3-5CD850FE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C62FBF-7D9D-7F2F-1827-748613A2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81B45D-A86A-096C-B8EF-0F2B487C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935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9F94FA-AD7B-EB78-DADC-8FAD6D1F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252001-2EC6-8304-12D4-E1AF07A0E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5AF48-4B9A-87B4-BBF6-5A9686090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37133-88C7-FCB9-CA09-2EBD7CDD2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89D99-C255-2EDA-FAB6-B5FBD7175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00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5634" name="Picture 2" descr="9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0942.全能名</dc:title>
  <dc:creator>Yihao Zhuo</dc:creator>
  <cp:lastModifiedBy>Yihao Zhuo</cp:lastModifiedBy>
  <cp:revision>1</cp:revision>
  <dcterms:created xsi:type="dcterms:W3CDTF">2024-03-10T21:13:00Z</dcterms:created>
  <dcterms:modified xsi:type="dcterms:W3CDTF">2024-03-10T21:13:00Z</dcterms:modified>
  <dc:description>
942全能名
1我奉耶称全能尊名跪在赐恩宝座前
2当我求告全能耶称撒但全军都败阵
3不久颁到有福命令袖要召我进天国
1打败许多黑暗军兵灭熄许多的火箭
2耶称耶称全能耶称袭的尊名是得胜
3那时全能耶称尊名使我得登其宝座
全能名全能名我奉此名就得胜
全能名全能名撒但罪死都无能</dc:description>
  <dc:subject>
942qnm
1wfycqnzmgzcebzq
2dwqgqnycsdqjdbz
3bjbdyfmlxyzwjtg
1dbxdhajbmxxddhj
2ycycqnycxdzmsds
3nsqnyczmswddqbz
qnmqnmwfcmjds
qnmqnmsdzsdwn</dc:subject>
  <cp:version>1.1</cp:version>
  <dc:language>zh-CN</dc:language>
  <cp:keywords>投影</cp:keywords>
  <cp:category>投影</cp:category>
  <cp:contentStatus>索引完成</cp:contentStatus>
</cp:coreProperties>
</file>