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DF658-6C71-5AA9-C04A-4CD05E7F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0F6-EE72-9556-BB79-EA7D98EF1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FC0FF-51A6-0508-0945-C3BA044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1910D-870E-FE24-4ECD-035D17D6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52CEF-06B3-26DC-1942-62B2E7F0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6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18DE-47A5-9A44-F633-2207D23A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CDC6AF-3D0A-0A2F-0138-1BCE4723F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113E9-E7FD-CD60-75F2-1E109BF3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EEAAE-2E55-01EB-4C68-D10CC31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A4255-B0BB-4FD2-35CE-9786E5D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8FFDA-A745-E88F-B41E-4CE0F55C1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775983-3682-0892-A5A4-649FE3AED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B8EDE-D600-ACF7-B32A-DC04F221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60681-5BDC-2949-EEFD-F9C05A55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6E6E1-8D45-891B-C9DA-07B7A45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5761-A50C-6C79-413E-C51A1F07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70C98-FC5A-1828-0474-6F3056B4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8EC50-A582-DDF3-67A2-F1301394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42B59-03B5-AD7C-EC83-D193EA80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C605E-71FB-187E-2287-98992B24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7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3E33-C8ED-69B4-6CA3-9C311FBB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187CD-F183-C84E-05E9-E6244A62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06CD9-CA1D-E47F-DAEB-4E37BB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446B2-65F3-5B8A-D7D7-E8310E64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3E925-47C0-4B39-0D89-5B3DDF61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5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6DE91-1A50-367E-9C84-95108F27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91C69-6287-1EA2-FDE3-C1B03015D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D52A7-EFD4-276F-8F44-123557DD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68D46-9BAA-BAC4-E18F-18958AF9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C532B-6C5B-3AB6-F3FA-D7928BB4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544024-4DEA-4325-9861-A898C19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AEFED-1630-8787-3D17-F902A206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C44E-9B85-6CD4-8A0A-060E1D40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E1EBE-6639-DF5A-2701-B0AA9A47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9ED61-49C2-8F90-09B9-6875664A2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FF9806-BE1C-F072-2079-B0B7B67DD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91FEDE-33CC-D999-BDAC-6850ABC1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3C911-5D40-991C-BBFF-B30F5E5D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41B686-695F-3595-161A-8D7E9F0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3171A-55F6-BD9C-B992-8E0CB2A1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7DAC2B-EEFE-949F-54AE-C4B8B6D9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A26657-3507-B74F-D966-7168C8CC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5B363A-7044-5316-60C4-9F1884B7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31F55-4EBB-1EB8-EAC7-66CF19C7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FF655-85FB-1484-98B6-92FF2E9D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3EE99-F24F-252A-922C-F3C686D3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C5F94-E9EE-C12A-9598-ECDFF25C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37490-D8FB-5B5B-C176-66A198CD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C26D9-97F3-3A59-8C8B-A5994BB6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F49E1-9846-A142-2D4F-5BD642A7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74CD5-232A-640C-5E83-942EEF8B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FFE4A-CABA-94D0-BE66-33C887C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5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14451-B75F-8D23-D157-AA30EA8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CF948E-A50C-9BDB-602A-13F6C1E9C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02AD94-B79B-DD16-8276-D6B71F2E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A9276-3287-E0C3-BD79-E4C2CA36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28C84-02F9-9517-5DD3-A67E7E15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21AC4-1D32-E739-5B86-327213E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399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14667B-D06B-E7F9-D355-18D30E96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3680C-7486-A3F3-D5A9-95557936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2CAC4-0D99-8DFF-0505-C0FF9676E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8500-59C2-454C-8CB9-A0837FEB2C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CFDCF-A5BC-E40C-C0E8-AEE2A920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C1C9A-E73D-621C-971B-C719CA6B8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70F45-A4C1-46AF-B474-DE691B3D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3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682" name="Picture 2" descr="9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8707" name="Picture 3" descr="9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0944.求主带领</dc:title>
  <dc:creator>Yihao Zhuo</dc:creator>
  <cp:lastModifiedBy>Yihao Zhuo</cp:lastModifiedBy>
  <cp:revision>1</cp:revision>
  <dcterms:created xsi:type="dcterms:W3CDTF">2024-03-10T21:13:09Z</dcterms:created>
  <dcterms:modified xsi:type="dcterms:W3CDTF">2024-03-10T21:13:09Z</dcterms:modified>
  <dc:description>
944求主带领
1切兹昕从试探中了魔鬼计
2远避不良同伴决不出悌声
3主必手捧金冠赏赔得胜兵
1一次战胜敌人下次更容易
2尊散主的圣名决不可妄称
3我们虽然软弱赖信可得胜
1努力向前战争克服势与利
2终身诚恺深思热心奉真理
3主是我的救主加添我力量
944求主带领
1时常伊望耶称带领你到底
2时常伊望耶称带领你到底
3时常仰望耶称带领你到底
散求救主帮助你安慰勉励看顾你
主真愿意帮助你主必领你到底</dc:description>
  <dc:subject>
944qzdl
1qzxcstzlmgj
2ybbltbjbcts
3zbspjgspdsb
1yczsdrxcgry
2zszdsmjbkwc
3wmsrrrlxkds
1nlxqzzkfsyl
2zsckssrxfzl
3zswdjzjtwll
944qzdl
1scywycdlndd
2scywycdlndd
3scywycdlndd
sqjzbznawmlkgn
zzyybznzblndd</dc:subject>
  <cp:version>1.1</cp:version>
  <dc:language>zh-CN</dc:language>
  <cp:keywords>投影</cp:keywords>
  <cp:category>投影</cp:category>
  <cp:contentStatus>索引完成</cp:contentStatus>
</cp:coreProperties>
</file>